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87" r:id="rId3"/>
    <p:sldId id="288" r:id="rId4"/>
    <p:sldId id="289" r:id="rId5"/>
    <p:sldId id="262" r:id="rId6"/>
    <p:sldId id="263" r:id="rId7"/>
    <p:sldId id="259" r:id="rId8"/>
    <p:sldId id="260" r:id="rId9"/>
    <p:sldId id="290" r:id="rId10"/>
    <p:sldId id="261" r:id="rId11"/>
    <p:sldId id="264" r:id="rId12"/>
    <p:sldId id="272" r:id="rId13"/>
    <p:sldId id="265" r:id="rId14"/>
    <p:sldId id="280" r:id="rId15"/>
    <p:sldId id="281" r:id="rId16"/>
    <p:sldId id="275" r:id="rId17"/>
    <p:sldId id="282" r:id="rId18"/>
    <p:sldId id="285" r:id="rId19"/>
    <p:sldId id="276" r:id="rId20"/>
    <p:sldId id="292" r:id="rId21"/>
    <p:sldId id="291" r:id="rId22"/>
    <p:sldId id="277" r:id="rId23"/>
    <p:sldId id="283" r:id="rId24"/>
    <p:sldId id="294" r:id="rId25"/>
    <p:sldId id="284" r:id="rId26"/>
    <p:sldId id="286" r:id="rId27"/>
    <p:sldId id="267" r:id="rId28"/>
    <p:sldId id="266" r:id="rId29"/>
    <p:sldId id="271" r:id="rId30"/>
    <p:sldId id="278" r:id="rId31"/>
    <p:sldId id="268" r:id="rId32"/>
    <p:sldId id="279" r:id="rId33"/>
    <p:sldId id="269" r:id="rId34"/>
    <p:sldId id="295" r:id="rId35"/>
    <p:sldId id="270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/>
    <p:restoredTop sz="71406"/>
  </p:normalViewPr>
  <p:slideViewPr>
    <p:cSldViewPr snapToGrid="0">
      <p:cViewPr varScale="1">
        <p:scale>
          <a:sx n="77" d="100"/>
          <a:sy n="77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23911-6876-4C5A-81C8-6A9412D1E8F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0F97E9-2E4D-4958-AABD-8A46A652C417}">
      <dgm:prSet/>
      <dgm:spPr/>
      <dgm:t>
        <a:bodyPr/>
        <a:lstStyle/>
        <a:p>
          <a:r>
            <a:rPr lang="nl-NL" dirty="0"/>
            <a:t>MSK Geneeskunde</a:t>
          </a:r>
          <a:endParaRPr lang="en-US" dirty="0"/>
        </a:p>
      </dgm:t>
    </dgm:pt>
    <dgm:pt modelId="{7B9672A0-34B8-41B1-9A9C-653B26C33EE2}" type="parTrans" cxnId="{097DE1AC-A197-4720-BF0A-86072324D233}">
      <dgm:prSet/>
      <dgm:spPr/>
      <dgm:t>
        <a:bodyPr/>
        <a:lstStyle/>
        <a:p>
          <a:endParaRPr lang="en-US"/>
        </a:p>
      </dgm:t>
    </dgm:pt>
    <dgm:pt modelId="{4B085FAE-40AA-48B9-A8A7-685BA9473D1A}" type="sibTrans" cxnId="{097DE1AC-A197-4720-BF0A-86072324D233}">
      <dgm:prSet/>
      <dgm:spPr/>
      <dgm:t>
        <a:bodyPr/>
        <a:lstStyle/>
        <a:p>
          <a:endParaRPr lang="en-US"/>
        </a:p>
      </dgm:t>
    </dgm:pt>
    <dgm:pt modelId="{621196DD-E955-4B1C-B41B-FCC2FD61ABA7}">
      <dgm:prSet/>
      <dgm:spPr/>
      <dgm:t>
        <a:bodyPr/>
        <a:lstStyle/>
        <a:p>
          <a:r>
            <a:rPr lang="nl-NL"/>
            <a:t>(Top)sport</a:t>
          </a:r>
          <a:endParaRPr lang="en-US"/>
        </a:p>
      </dgm:t>
    </dgm:pt>
    <dgm:pt modelId="{0A8277D3-A75F-428C-A090-22D2A8CB8D4F}" type="parTrans" cxnId="{A1920024-128C-4390-BE3F-8DEFD5063737}">
      <dgm:prSet/>
      <dgm:spPr/>
      <dgm:t>
        <a:bodyPr/>
        <a:lstStyle/>
        <a:p>
          <a:endParaRPr lang="en-US"/>
        </a:p>
      </dgm:t>
    </dgm:pt>
    <dgm:pt modelId="{1A3D01AC-6432-4FC7-A95F-A38BD1337EF4}" type="sibTrans" cxnId="{A1920024-128C-4390-BE3F-8DEFD5063737}">
      <dgm:prSet/>
      <dgm:spPr/>
      <dgm:t>
        <a:bodyPr/>
        <a:lstStyle/>
        <a:p>
          <a:endParaRPr lang="en-US"/>
        </a:p>
      </dgm:t>
    </dgm:pt>
    <dgm:pt modelId="{0A0E33EC-BDB6-4E80-90C8-A464A3515B8C}">
      <dgm:prSet/>
      <dgm:spPr/>
      <dgm:t>
        <a:bodyPr/>
        <a:lstStyle/>
        <a:p>
          <a:r>
            <a:rPr lang="nl-NL"/>
            <a:t>Huisarts</a:t>
          </a:r>
          <a:endParaRPr lang="en-US"/>
        </a:p>
      </dgm:t>
    </dgm:pt>
    <dgm:pt modelId="{7673E9A5-5F44-4D29-80C5-A5C5E71A7730}" type="parTrans" cxnId="{C2A88E3E-0D1A-4DB2-8E10-5220455EF2A5}">
      <dgm:prSet/>
      <dgm:spPr/>
      <dgm:t>
        <a:bodyPr/>
        <a:lstStyle/>
        <a:p>
          <a:endParaRPr lang="en-US"/>
        </a:p>
      </dgm:t>
    </dgm:pt>
    <dgm:pt modelId="{E6380FCE-7F5A-4AD2-AEDD-337C879A5CCA}" type="sibTrans" cxnId="{C2A88E3E-0D1A-4DB2-8E10-5220455EF2A5}">
      <dgm:prSet/>
      <dgm:spPr/>
      <dgm:t>
        <a:bodyPr/>
        <a:lstStyle/>
        <a:p>
          <a:endParaRPr lang="en-US"/>
        </a:p>
      </dgm:t>
    </dgm:pt>
    <dgm:pt modelId="{74DA7D85-D4EA-453E-921E-336FC9B2F74C}">
      <dgm:prSet/>
      <dgm:spPr/>
      <dgm:t>
        <a:bodyPr/>
        <a:lstStyle/>
        <a:p>
          <a:r>
            <a:rPr lang="nl-NL" dirty="0" err="1"/>
            <a:t>Microbiome</a:t>
          </a:r>
          <a:r>
            <a:rPr lang="nl-NL" dirty="0"/>
            <a:t>-center</a:t>
          </a:r>
          <a:endParaRPr lang="en-US" dirty="0"/>
        </a:p>
      </dgm:t>
    </dgm:pt>
    <dgm:pt modelId="{5FFAEEA0-3C7D-4A23-B8EA-861B180B3D75}" type="parTrans" cxnId="{DFF2FC5D-1368-4753-9E6B-7FF8E5BF4620}">
      <dgm:prSet/>
      <dgm:spPr/>
      <dgm:t>
        <a:bodyPr/>
        <a:lstStyle/>
        <a:p>
          <a:endParaRPr lang="en-US"/>
        </a:p>
      </dgm:t>
    </dgm:pt>
    <dgm:pt modelId="{F3483038-1FE2-481E-8E42-679D9701BAFA}" type="sibTrans" cxnId="{DFF2FC5D-1368-4753-9E6B-7FF8E5BF4620}">
      <dgm:prSet/>
      <dgm:spPr/>
      <dgm:t>
        <a:bodyPr/>
        <a:lstStyle/>
        <a:p>
          <a:endParaRPr lang="en-US"/>
        </a:p>
      </dgm:t>
    </dgm:pt>
    <dgm:pt modelId="{811D06D9-821E-4D00-8D49-0F39A5339261}">
      <dgm:prSet/>
      <dgm:spPr/>
      <dgm:t>
        <a:bodyPr/>
        <a:lstStyle/>
        <a:p>
          <a:r>
            <a:rPr lang="nl-NL" dirty="0"/>
            <a:t>Samenwerken - balans</a:t>
          </a:r>
          <a:endParaRPr lang="en-US" dirty="0"/>
        </a:p>
      </dgm:t>
    </dgm:pt>
    <dgm:pt modelId="{E6D89EC9-34A0-4725-81C9-F86038255650}" type="parTrans" cxnId="{B7ADD06A-00A7-4F77-A92D-D39CB7FA344D}">
      <dgm:prSet/>
      <dgm:spPr/>
      <dgm:t>
        <a:bodyPr/>
        <a:lstStyle/>
        <a:p>
          <a:endParaRPr lang="en-US"/>
        </a:p>
      </dgm:t>
    </dgm:pt>
    <dgm:pt modelId="{22024471-F8BA-47EF-8DA1-6A2A0B517A75}" type="sibTrans" cxnId="{B7ADD06A-00A7-4F77-A92D-D39CB7FA344D}">
      <dgm:prSet/>
      <dgm:spPr/>
      <dgm:t>
        <a:bodyPr/>
        <a:lstStyle/>
        <a:p>
          <a:endParaRPr lang="en-US"/>
        </a:p>
      </dgm:t>
    </dgm:pt>
    <dgm:pt modelId="{78F90F18-648B-42D8-82A1-F644955C72D9}">
      <dgm:prSet/>
      <dgm:spPr/>
      <dgm:t>
        <a:bodyPr/>
        <a:lstStyle/>
        <a:p>
          <a:r>
            <a:rPr lang="nl-NL" dirty="0"/>
            <a:t>Bron van het probleem</a:t>
          </a:r>
          <a:endParaRPr lang="en-US" dirty="0"/>
        </a:p>
      </dgm:t>
    </dgm:pt>
    <dgm:pt modelId="{27E9F57A-EA78-4330-835D-49104020A066}" type="parTrans" cxnId="{48F95FB5-C435-44EC-A6B7-6841F9AEDE6F}">
      <dgm:prSet/>
      <dgm:spPr/>
      <dgm:t>
        <a:bodyPr/>
        <a:lstStyle/>
        <a:p>
          <a:endParaRPr lang="en-US"/>
        </a:p>
      </dgm:t>
    </dgm:pt>
    <dgm:pt modelId="{B0191684-08A9-4180-8E23-8F85F8C40A7B}" type="sibTrans" cxnId="{48F95FB5-C435-44EC-A6B7-6841F9AEDE6F}">
      <dgm:prSet/>
      <dgm:spPr/>
      <dgm:t>
        <a:bodyPr/>
        <a:lstStyle/>
        <a:p>
          <a:endParaRPr lang="en-US"/>
        </a:p>
      </dgm:t>
    </dgm:pt>
    <dgm:pt modelId="{4C7D284F-2568-7F4A-AEF4-FA892B6502F1}" type="pres">
      <dgm:prSet presAssocID="{D2723911-6876-4C5A-81C8-6A9412D1E8F2}" presName="vert0" presStyleCnt="0">
        <dgm:presLayoutVars>
          <dgm:dir/>
          <dgm:animOne val="branch"/>
          <dgm:animLvl val="lvl"/>
        </dgm:presLayoutVars>
      </dgm:prSet>
      <dgm:spPr/>
    </dgm:pt>
    <dgm:pt modelId="{1A91D0A3-8C5A-7C4D-9A92-C0507335ACF4}" type="pres">
      <dgm:prSet presAssocID="{AD0F97E9-2E4D-4958-AABD-8A46A652C417}" presName="thickLine" presStyleLbl="alignNode1" presStyleIdx="0" presStyleCnt="6"/>
      <dgm:spPr/>
    </dgm:pt>
    <dgm:pt modelId="{0C871842-A9B4-CF4D-81C7-F2EC42D507B7}" type="pres">
      <dgm:prSet presAssocID="{AD0F97E9-2E4D-4958-AABD-8A46A652C417}" presName="horz1" presStyleCnt="0"/>
      <dgm:spPr/>
    </dgm:pt>
    <dgm:pt modelId="{15CFAB0D-636E-F34E-B884-81E0424AA4ED}" type="pres">
      <dgm:prSet presAssocID="{AD0F97E9-2E4D-4958-AABD-8A46A652C417}" presName="tx1" presStyleLbl="revTx" presStyleIdx="0" presStyleCnt="6"/>
      <dgm:spPr/>
    </dgm:pt>
    <dgm:pt modelId="{0055BC7E-97C6-C340-96C3-A9F40B6783DC}" type="pres">
      <dgm:prSet presAssocID="{AD0F97E9-2E4D-4958-AABD-8A46A652C417}" presName="vert1" presStyleCnt="0"/>
      <dgm:spPr/>
    </dgm:pt>
    <dgm:pt modelId="{86B99A51-0108-E248-BE4B-ACAD97548631}" type="pres">
      <dgm:prSet presAssocID="{621196DD-E955-4B1C-B41B-FCC2FD61ABA7}" presName="thickLine" presStyleLbl="alignNode1" presStyleIdx="1" presStyleCnt="6"/>
      <dgm:spPr/>
    </dgm:pt>
    <dgm:pt modelId="{724C571B-C889-1F46-8385-556EE16831F3}" type="pres">
      <dgm:prSet presAssocID="{621196DD-E955-4B1C-B41B-FCC2FD61ABA7}" presName="horz1" presStyleCnt="0"/>
      <dgm:spPr/>
    </dgm:pt>
    <dgm:pt modelId="{24FE07A2-688C-DA44-A8D9-A79CF9E73A57}" type="pres">
      <dgm:prSet presAssocID="{621196DD-E955-4B1C-B41B-FCC2FD61ABA7}" presName="tx1" presStyleLbl="revTx" presStyleIdx="1" presStyleCnt="6"/>
      <dgm:spPr/>
    </dgm:pt>
    <dgm:pt modelId="{4B22C7EC-713D-FD48-A40C-38118D7ADDB6}" type="pres">
      <dgm:prSet presAssocID="{621196DD-E955-4B1C-B41B-FCC2FD61ABA7}" presName="vert1" presStyleCnt="0"/>
      <dgm:spPr/>
    </dgm:pt>
    <dgm:pt modelId="{A24B9537-D960-4040-9524-37D072DAF3D7}" type="pres">
      <dgm:prSet presAssocID="{0A0E33EC-BDB6-4E80-90C8-A464A3515B8C}" presName="thickLine" presStyleLbl="alignNode1" presStyleIdx="2" presStyleCnt="6"/>
      <dgm:spPr/>
    </dgm:pt>
    <dgm:pt modelId="{73405DB5-357D-3F42-AD05-43887609D015}" type="pres">
      <dgm:prSet presAssocID="{0A0E33EC-BDB6-4E80-90C8-A464A3515B8C}" presName="horz1" presStyleCnt="0"/>
      <dgm:spPr/>
    </dgm:pt>
    <dgm:pt modelId="{54E5EFC5-1D79-EB46-B94A-F799B461F75F}" type="pres">
      <dgm:prSet presAssocID="{0A0E33EC-BDB6-4E80-90C8-A464A3515B8C}" presName="tx1" presStyleLbl="revTx" presStyleIdx="2" presStyleCnt="6"/>
      <dgm:spPr/>
    </dgm:pt>
    <dgm:pt modelId="{89377314-6650-9843-B3CC-05F2E0F9DBB9}" type="pres">
      <dgm:prSet presAssocID="{0A0E33EC-BDB6-4E80-90C8-A464A3515B8C}" presName="vert1" presStyleCnt="0"/>
      <dgm:spPr/>
    </dgm:pt>
    <dgm:pt modelId="{545A3101-3030-ED4B-91DF-D7A33CCDCAB6}" type="pres">
      <dgm:prSet presAssocID="{74DA7D85-D4EA-453E-921E-336FC9B2F74C}" presName="thickLine" presStyleLbl="alignNode1" presStyleIdx="3" presStyleCnt="6"/>
      <dgm:spPr/>
    </dgm:pt>
    <dgm:pt modelId="{54917C64-1B2C-6B4D-A8F6-26FE812472AF}" type="pres">
      <dgm:prSet presAssocID="{74DA7D85-D4EA-453E-921E-336FC9B2F74C}" presName="horz1" presStyleCnt="0"/>
      <dgm:spPr/>
    </dgm:pt>
    <dgm:pt modelId="{3050BA7E-B99B-574C-B85E-4474330F10B2}" type="pres">
      <dgm:prSet presAssocID="{74DA7D85-D4EA-453E-921E-336FC9B2F74C}" presName="tx1" presStyleLbl="revTx" presStyleIdx="3" presStyleCnt="6"/>
      <dgm:spPr/>
    </dgm:pt>
    <dgm:pt modelId="{CD8ED25F-B6D1-CB4A-9020-6D9D2C1FC434}" type="pres">
      <dgm:prSet presAssocID="{74DA7D85-D4EA-453E-921E-336FC9B2F74C}" presName="vert1" presStyleCnt="0"/>
      <dgm:spPr/>
    </dgm:pt>
    <dgm:pt modelId="{C47F74D3-5C73-3243-A90C-716F68E744C4}" type="pres">
      <dgm:prSet presAssocID="{811D06D9-821E-4D00-8D49-0F39A5339261}" presName="thickLine" presStyleLbl="alignNode1" presStyleIdx="4" presStyleCnt="6"/>
      <dgm:spPr/>
    </dgm:pt>
    <dgm:pt modelId="{E85E16BE-E632-B643-92DF-3C80CB22ECB2}" type="pres">
      <dgm:prSet presAssocID="{811D06D9-821E-4D00-8D49-0F39A5339261}" presName="horz1" presStyleCnt="0"/>
      <dgm:spPr/>
    </dgm:pt>
    <dgm:pt modelId="{01938EAD-02F5-9243-9C4A-F886F65D8DDE}" type="pres">
      <dgm:prSet presAssocID="{811D06D9-821E-4D00-8D49-0F39A5339261}" presName="tx1" presStyleLbl="revTx" presStyleIdx="4" presStyleCnt="6"/>
      <dgm:spPr/>
    </dgm:pt>
    <dgm:pt modelId="{214FACD8-35D9-E84B-9FD6-0DADEE0A5596}" type="pres">
      <dgm:prSet presAssocID="{811D06D9-821E-4D00-8D49-0F39A5339261}" presName="vert1" presStyleCnt="0"/>
      <dgm:spPr/>
    </dgm:pt>
    <dgm:pt modelId="{D4C8C012-3C59-A146-A82A-62F976C0C9CF}" type="pres">
      <dgm:prSet presAssocID="{78F90F18-648B-42D8-82A1-F644955C72D9}" presName="thickLine" presStyleLbl="alignNode1" presStyleIdx="5" presStyleCnt="6"/>
      <dgm:spPr/>
    </dgm:pt>
    <dgm:pt modelId="{E9814585-895B-194D-9C85-E0E09983C7D8}" type="pres">
      <dgm:prSet presAssocID="{78F90F18-648B-42D8-82A1-F644955C72D9}" presName="horz1" presStyleCnt="0"/>
      <dgm:spPr/>
    </dgm:pt>
    <dgm:pt modelId="{1963CF8F-23B9-FA40-A448-07A5688B761D}" type="pres">
      <dgm:prSet presAssocID="{78F90F18-648B-42D8-82A1-F644955C72D9}" presName="tx1" presStyleLbl="revTx" presStyleIdx="5" presStyleCnt="6"/>
      <dgm:spPr/>
    </dgm:pt>
    <dgm:pt modelId="{EBE95293-48D2-E448-B880-127D749EFA2B}" type="pres">
      <dgm:prSet presAssocID="{78F90F18-648B-42D8-82A1-F644955C72D9}" presName="vert1" presStyleCnt="0"/>
      <dgm:spPr/>
    </dgm:pt>
  </dgm:ptLst>
  <dgm:cxnLst>
    <dgm:cxn modelId="{79BAB40D-D675-3643-AF6A-2E28986B6482}" type="presOf" srcId="{621196DD-E955-4B1C-B41B-FCC2FD61ABA7}" destId="{24FE07A2-688C-DA44-A8D9-A79CF9E73A57}" srcOrd="0" destOrd="0" presId="urn:microsoft.com/office/officeart/2008/layout/LinedList"/>
    <dgm:cxn modelId="{A1920024-128C-4390-BE3F-8DEFD5063737}" srcId="{D2723911-6876-4C5A-81C8-6A9412D1E8F2}" destId="{621196DD-E955-4B1C-B41B-FCC2FD61ABA7}" srcOrd="1" destOrd="0" parTransId="{0A8277D3-A75F-428C-A090-22D2A8CB8D4F}" sibTransId="{1A3D01AC-6432-4FC7-A95F-A38BD1337EF4}"/>
    <dgm:cxn modelId="{C2A88E3E-0D1A-4DB2-8E10-5220455EF2A5}" srcId="{D2723911-6876-4C5A-81C8-6A9412D1E8F2}" destId="{0A0E33EC-BDB6-4E80-90C8-A464A3515B8C}" srcOrd="2" destOrd="0" parTransId="{7673E9A5-5F44-4D29-80C5-A5C5E71A7730}" sibTransId="{E6380FCE-7F5A-4AD2-AEDD-337C879A5CCA}"/>
    <dgm:cxn modelId="{DFF2FC5D-1368-4753-9E6B-7FF8E5BF4620}" srcId="{D2723911-6876-4C5A-81C8-6A9412D1E8F2}" destId="{74DA7D85-D4EA-453E-921E-336FC9B2F74C}" srcOrd="3" destOrd="0" parTransId="{5FFAEEA0-3C7D-4A23-B8EA-861B180B3D75}" sibTransId="{F3483038-1FE2-481E-8E42-679D9701BAFA}"/>
    <dgm:cxn modelId="{B7ADD06A-00A7-4F77-A92D-D39CB7FA344D}" srcId="{D2723911-6876-4C5A-81C8-6A9412D1E8F2}" destId="{811D06D9-821E-4D00-8D49-0F39A5339261}" srcOrd="4" destOrd="0" parTransId="{E6D89EC9-34A0-4725-81C9-F86038255650}" sibTransId="{22024471-F8BA-47EF-8DA1-6A2A0B517A75}"/>
    <dgm:cxn modelId="{D7D8466E-D92C-5F49-BDF4-AC694CA4D5D4}" type="presOf" srcId="{AD0F97E9-2E4D-4958-AABD-8A46A652C417}" destId="{15CFAB0D-636E-F34E-B884-81E0424AA4ED}" srcOrd="0" destOrd="0" presId="urn:microsoft.com/office/officeart/2008/layout/LinedList"/>
    <dgm:cxn modelId="{66B0FE9A-5152-C343-AFF9-7159BC3943AA}" type="presOf" srcId="{0A0E33EC-BDB6-4E80-90C8-A464A3515B8C}" destId="{54E5EFC5-1D79-EB46-B94A-F799B461F75F}" srcOrd="0" destOrd="0" presId="urn:microsoft.com/office/officeart/2008/layout/LinedList"/>
    <dgm:cxn modelId="{E2F7DDA6-60B4-EE4A-A213-DD983FF449BF}" type="presOf" srcId="{78F90F18-648B-42D8-82A1-F644955C72D9}" destId="{1963CF8F-23B9-FA40-A448-07A5688B761D}" srcOrd="0" destOrd="0" presId="urn:microsoft.com/office/officeart/2008/layout/LinedList"/>
    <dgm:cxn modelId="{097DE1AC-A197-4720-BF0A-86072324D233}" srcId="{D2723911-6876-4C5A-81C8-6A9412D1E8F2}" destId="{AD0F97E9-2E4D-4958-AABD-8A46A652C417}" srcOrd="0" destOrd="0" parTransId="{7B9672A0-34B8-41B1-9A9C-653B26C33EE2}" sibTransId="{4B085FAE-40AA-48B9-A8A7-685BA9473D1A}"/>
    <dgm:cxn modelId="{48F95FB5-C435-44EC-A6B7-6841F9AEDE6F}" srcId="{D2723911-6876-4C5A-81C8-6A9412D1E8F2}" destId="{78F90F18-648B-42D8-82A1-F644955C72D9}" srcOrd="5" destOrd="0" parTransId="{27E9F57A-EA78-4330-835D-49104020A066}" sibTransId="{B0191684-08A9-4180-8E23-8F85F8C40A7B}"/>
    <dgm:cxn modelId="{71864DB8-9AD8-094B-B126-CFAE30EEFE73}" type="presOf" srcId="{74DA7D85-D4EA-453E-921E-336FC9B2F74C}" destId="{3050BA7E-B99B-574C-B85E-4474330F10B2}" srcOrd="0" destOrd="0" presId="urn:microsoft.com/office/officeart/2008/layout/LinedList"/>
    <dgm:cxn modelId="{2A7CFCDB-92A7-8A48-AC8A-182F6AB34E41}" type="presOf" srcId="{811D06D9-821E-4D00-8D49-0F39A5339261}" destId="{01938EAD-02F5-9243-9C4A-F886F65D8DDE}" srcOrd="0" destOrd="0" presId="urn:microsoft.com/office/officeart/2008/layout/LinedList"/>
    <dgm:cxn modelId="{394B56E5-F662-9441-AC13-D85F768DAC39}" type="presOf" srcId="{D2723911-6876-4C5A-81C8-6A9412D1E8F2}" destId="{4C7D284F-2568-7F4A-AEF4-FA892B6502F1}" srcOrd="0" destOrd="0" presId="urn:microsoft.com/office/officeart/2008/layout/LinedList"/>
    <dgm:cxn modelId="{255552E5-AAC5-B84A-885A-1A87F0670D31}" type="presParOf" srcId="{4C7D284F-2568-7F4A-AEF4-FA892B6502F1}" destId="{1A91D0A3-8C5A-7C4D-9A92-C0507335ACF4}" srcOrd="0" destOrd="0" presId="urn:microsoft.com/office/officeart/2008/layout/LinedList"/>
    <dgm:cxn modelId="{0D8E80A7-C83B-B949-9631-26210EB7C74E}" type="presParOf" srcId="{4C7D284F-2568-7F4A-AEF4-FA892B6502F1}" destId="{0C871842-A9B4-CF4D-81C7-F2EC42D507B7}" srcOrd="1" destOrd="0" presId="urn:microsoft.com/office/officeart/2008/layout/LinedList"/>
    <dgm:cxn modelId="{4FE4BB8C-9F3D-2B4E-BEBD-F60702385B6F}" type="presParOf" srcId="{0C871842-A9B4-CF4D-81C7-F2EC42D507B7}" destId="{15CFAB0D-636E-F34E-B884-81E0424AA4ED}" srcOrd="0" destOrd="0" presId="urn:microsoft.com/office/officeart/2008/layout/LinedList"/>
    <dgm:cxn modelId="{C121FDB2-22A5-DB47-86D7-C06C8C281C36}" type="presParOf" srcId="{0C871842-A9B4-CF4D-81C7-F2EC42D507B7}" destId="{0055BC7E-97C6-C340-96C3-A9F40B6783DC}" srcOrd="1" destOrd="0" presId="urn:microsoft.com/office/officeart/2008/layout/LinedList"/>
    <dgm:cxn modelId="{2F0859F7-32BC-7D45-9A23-CFC717ABD92F}" type="presParOf" srcId="{4C7D284F-2568-7F4A-AEF4-FA892B6502F1}" destId="{86B99A51-0108-E248-BE4B-ACAD97548631}" srcOrd="2" destOrd="0" presId="urn:microsoft.com/office/officeart/2008/layout/LinedList"/>
    <dgm:cxn modelId="{9FC2BFE7-8AB4-374C-B0BC-219A10EF7103}" type="presParOf" srcId="{4C7D284F-2568-7F4A-AEF4-FA892B6502F1}" destId="{724C571B-C889-1F46-8385-556EE16831F3}" srcOrd="3" destOrd="0" presId="urn:microsoft.com/office/officeart/2008/layout/LinedList"/>
    <dgm:cxn modelId="{F3E543FB-5E20-1C40-B21D-4AD6BEF58E55}" type="presParOf" srcId="{724C571B-C889-1F46-8385-556EE16831F3}" destId="{24FE07A2-688C-DA44-A8D9-A79CF9E73A57}" srcOrd="0" destOrd="0" presId="urn:microsoft.com/office/officeart/2008/layout/LinedList"/>
    <dgm:cxn modelId="{2DFE26A8-A9AD-154E-80A3-616380B48379}" type="presParOf" srcId="{724C571B-C889-1F46-8385-556EE16831F3}" destId="{4B22C7EC-713D-FD48-A40C-38118D7ADDB6}" srcOrd="1" destOrd="0" presId="urn:microsoft.com/office/officeart/2008/layout/LinedList"/>
    <dgm:cxn modelId="{0CB49A46-DB60-2D45-BC66-1915D3615495}" type="presParOf" srcId="{4C7D284F-2568-7F4A-AEF4-FA892B6502F1}" destId="{A24B9537-D960-4040-9524-37D072DAF3D7}" srcOrd="4" destOrd="0" presId="urn:microsoft.com/office/officeart/2008/layout/LinedList"/>
    <dgm:cxn modelId="{993B84C0-0B0E-724C-9E2E-0EC1B16EDCF7}" type="presParOf" srcId="{4C7D284F-2568-7F4A-AEF4-FA892B6502F1}" destId="{73405DB5-357D-3F42-AD05-43887609D015}" srcOrd="5" destOrd="0" presId="urn:microsoft.com/office/officeart/2008/layout/LinedList"/>
    <dgm:cxn modelId="{1A123C54-1DA3-C84F-AA50-603F1834AB9B}" type="presParOf" srcId="{73405DB5-357D-3F42-AD05-43887609D015}" destId="{54E5EFC5-1D79-EB46-B94A-F799B461F75F}" srcOrd="0" destOrd="0" presId="urn:microsoft.com/office/officeart/2008/layout/LinedList"/>
    <dgm:cxn modelId="{B05B1335-19D4-514C-8E05-7BCB66B10662}" type="presParOf" srcId="{73405DB5-357D-3F42-AD05-43887609D015}" destId="{89377314-6650-9843-B3CC-05F2E0F9DBB9}" srcOrd="1" destOrd="0" presId="urn:microsoft.com/office/officeart/2008/layout/LinedList"/>
    <dgm:cxn modelId="{251BE53B-2455-754F-AFF9-E3ADF5332D2A}" type="presParOf" srcId="{4C7D284F-2568-7F4A-AEF4-FA892B6502F1}" destId="{545A3101-3030-ED4B-91DF-D7A33CCDCAB6}" srcOrd="6" destOrd="0" presId="urn:microsoft.com/office/officeart/2008/layout/LinedList"/>
    <dgm:cxn modelId="{79D08E4B-CB31-A143-942C-6367936320DD}" type="presParOf" srcId="{4C7D284F-2568-7F4A-AEF4-FA892B6502F1}" destId="{54917C64-1B2C-6B4D-A8F6-26FE812472AF}" srcOrd="7" destOrd="0" presId="urn:microsoft.com/office/officeart/2008/layout/LinedList"/>
    <dgm:cxn modelId="{195F573F-FA1E-DE45-ACD3-D4885D7C7B7C}" type="presParOf" srcId="{54917C64-1B2C-6B4D-A8F6-26FE812472AF}" destId="{3050BA7E-B99B-574C-B85E-4474330F10B2}" srcOrd="0" destOrd="0" presId="urn:microsoft.com/office/officeart/2008/layout/LinedList"/>
    <dgm:cxn modelId="{B774C5D4-E81D-9646-AD95-5FAD3BBDA152}" type="presParOf" srcId="{54917C64-1B2C-6B4D-A8F6-26FE812472AF}" destId="{CD8ED25F-B6D1-CB4A-9020-6D9D2C1FC434}" srcOrd="1" destOrd="0" presId="urn:microsoft.com/office/officeart/2008/layout/LinedList"/>
    <dgm:cxn modelId="{EBA6ACA4-B359-7947-94E0-8CA3BF88E758}" type="presParOf" srcId="{4C7D284F-2568-7F4A-AEF4-FA892B6502F1}" destId="{C47F74D3-5C73-3243-A90C-716F68E744C4}" srcOrd="8" destOrd="0" presId="urn:microsoft.com/office/officeart/2008/layout/LinedList"/>
    <dgm:cxn modelId="{DC52D85E-675D-AE4F-B326-E165B3651F7A}" type="presParOf" srcId="{4C7D284F-2568-7F4A-AEF4-FA892B6502F1}" destId="{E85E16BE-E632-B643-92DF-3C80CB22ECB2}" srcOrd="9" destOrd="0" presId="urn:microsoft.com/office/officeart/2008/layout/LinedList"/>
    <dgm:cxn modelId="{B057A6AC-D9EA-B541-A535-039E3A70308C}" type="presParOf" srcId="{E85E16BE-E632-B643-92DF-3C80CB22ECB2}" destId="{01938EAD-02F5-9243-9C4A-F886F65D8DDE}" srcOrd="0" destOrd="0" presId="urn:microsoft.com/office/officeart/2008/layout/LinedList"/>
    <dgm:cxn modelId="{33033F82-E6A5-F44A-9074-8165736AD333}" type="presParOf" srcId="{E85E16BE-E632-B643-92DF-3C80CB22ECB2}" destId="{214FACD8-35D9-E84B-9FD6-0DADEE0A5596}" srcOrd="1" destOrd="0" presId="urn:microsoft.com/office/officeart/2008/layout/LinedList"/>
    <dgm:cxn modelId="{39E20F3D-AF0C-9849-BEB0-2213DF968C40}" type="presParOf" srcId="{4C7D284F-2568-7F4A-AEF4-FA892B6502F1}" destId="{D4C8C012-3C59-A146-A82A-62F976C0C9CF}" srcOrd="10" destOrd="0" presId="urn:microsoft.com/office/officeart/2008/layout/LinedList"/>
    <dgm:cxn modelId="{9C951BDD-59BD-D14F-83E8-1A3E7B2C53D9}" type="presParOf" srcId="{4C7D284F-2568-7F4A-AEF4-FA892B6502F1}" destId="{E9814585-895B-194D-9C85-E0E09983C7D8}" srcOrd="11" destOrd="0" presId="urn:microsoft.com/office/officeart/2008/layout/LinedList"/>
    <dgm:cxn modelId="{DB03D8E7-CCAA-EE45-9FA7-3A275F5CDA28}" type="presParOf" srcId="{E9814585-895B-194D-9C85-E0E09983C7D8}" destId="{1963CF8F-23B9-FA40-A448-07A5688B761D}" srcOrd="0" destOrd="0" presId="urn:microsoft.com/office/officeart/2008/layout/LinedList"/>
    <dgm:cxn modelId="{2FD2EA30-6B4F-7A42-9C60-FF27CC96FCCA}" type="presParOf" srcId="{E9814585-895B-194D-9C85-E0E09983C7D8}" destId="{EBE95293-48D2-E448-B880-127D749EFA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3100B-5D42-4ED5-8E95-A9D4BCA9355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EF9A80B-ADC8-4CAC-BE22-1F3AC2F5C697}">
      <dgm:prSet/>
      <dgm:spPr/>
      <dgm:t>
        <a:bodyPr/>
        <a:lstStyle/>
        <a:p>
          <a:r>
            <a:rPr lang="nl-NL" dirty="0"/>
            <a:t>Pathologie</a:t>
          </a:r>
          <a:endParaRPr lang="en-US" dirty="0"/>
        </a:p>
      </dgm:t>
    </dgm:pt>
    <dgm:pt modelId="{359FC0CD-3157-4ADF-B7B8-17CD3C5D1110}" type="parTrans" cxnId="{D77BA97A-7199-4B1C-9EE8-AAB9A19D53BF}">
      <dgm:prSet/>
      <dgm:spPr/>
      <dgm:t>
        <a:bodyPr/>
        <a:lstStyle/>
        <a:p>
          <a:endParaRPr lang="en-US"/>
        </a:p>
      </dgm:t>
    </dgm:pt>
    <dgm:pt modelId="{304BBD51-5D9E-4657-8154-018E058347C3}" type="sibTrans" cxnId="{D77BA97A-7199-4B1C-9EE8-AAB9A19D53BF}">
      <dgm:prSet/>
      <dgm:spPr/>
      <dgm:t>
        <a:bodyPr/>
        <a:lstStyle/>
        <a:p>
          <a:endParaRPr lang="en-US"/>
        </a:p>
      </dgm:t>
    </dgm:pt>
    <dgm:pt modelId="{96DA0131-FBE5-4DD7-8E81-46FE53804F5D}">
      <dgm:prSet/>
      <dgm:spPr/>
      <dgm:t>
        <a:bodyPr/>
        <a:lstStyle/>
        <a:p>
          <a:r>
            <a:rPr lang="nl-NL" dirty="0"/>
            <a:t>(Oncologisch) masseur</a:t>
          </a:r>
          <a:endParaRPr lang="en-US" dirty="0"/>
        </a:p>
      </dgm:t>
    </dgm:pt>
    <dgm:pt modelId="{1D6B5B19-32B2-4472-BCA5-1CB7FE025726}" type="parTrans" cxnId="{9B1BE834-774B-4F3A-9C1D-DB04C38801CB}">
      <dgm:prSet/>
      <dgm:spPr/>
      <dgm:t>
        <a:bodyPr/>
        <a:lstStyle/>
        <a:p>
          <a:endParaRPr lang="en-US"/>
        </a:p>
      </dgm:t>
    </dgm:pt>
    <dgm:pt modelId="{0A7ED3B1-DE09-40E6-B094-996109E12D38}" type="sibTrans" cxnId="{9B1BE834-774B-4F3A-9C1D-DB04C38801CB}">
      <dgm:prSet/>
      <dgm:spPr/>
      <dgm:t>
        <a:bodyPr/>
        <a:lstStyle/>
        <a:p>
          <a:endParaRPr lang="en-US"/>
        </a:p>
      </dgm:t>
    </dgm:pt>
    <dgm:pt modelId="{A670946B-468B-4A2C-97A2-A2A4AC02C16C}">
      <dgm:prSet/>
      <dgm:spPr/>
      <dgm:t>
        <a:bodyPr/>
        <a:lstStyle/>
        <a:p>
          <a:r>
            <a:rPr lang="en-US" dirty="0" err="1"/>
            <a:t>Wetenschap</a:t>
          </a:r>
          <a:endParaRPr lang="en-US" dirty="0"/>
        </a:p>
      </dgm:t>
    </dgm:pt>
    <dgm:pt modelId="{F811B7A9-291D-45CE-A98D-6C8E31F5EC38}" type="parTrans" cxnId="{B7814F7B-1459-4F03-AB16-FD8DC7FDE9DC}">
      <dgm:prSet/>
      <dgm:spPr/>
      <dgm:t>
        <a:bodyPr/>
        <a:lstStyle/>
        <a:p>
          <a:endParaRPr lang="en-US"/>
        </a:p>
      </dgm:t>
    </dgm:pt>
    <dgm:pt modelId="{75D4993E-F784-4C9A-89DA-F557AE9A6DFF}" type="sibTrans" cxnId="{B7814F7B-1459-4F03-AB16-FD8DC7FDE9DC}">
      <dgm:prSet/>
      <dgm:spPr/>
      <dgm:t>
        <a:bodyPr/>
        <a:lstStyle/>
        <a:p>
          <a:endParaRPr lang="en-US"/>
        </a:p>
      </dgm:t>
    </dgm:pt>
    <dgm:pt modelId="{B08C84F3-5333-44D5-BC56-1E9CFE7A9E90}">
      <dgm:prSet/>
      <dgm:spPr/>
      <dgm:t>
        <a:bodyPr/>
        <a:lstStyle/>
        <a:p>
          <a:endParaRPr lang="en-US" dirty="0"/>
        </a:p>
      </dgm:t>
    </dgm:pt>
    <dgm:pt modelId="{5BB4381C-A9E9-4D36-A89C-DCFF2277310C}" type="parTrans" cxnId="{7EA955DC-D2F8-43C0-A10C-07753B8CE32B}">
      <dgm:prSet/>
      <dgm:spPr/>
      <dgm:t>
        <a:bodyPr/>
        <a:lstStyle/>
        <a:p>
          <a:endParaRPr lang="en-US"/>
        </a:p>
      </dgm:t>
    </dgm:pt>
    <dgm:pt modelId="{3B383603-3E1C-477C-B113-E2AAA568EBD3}" type="sibTrans" cxnId="{7EA955DC-D2F8-43C0-A10C-07753B8CE32B}">
      <dgm:prSet/>
      <dgm:spPr/>
      <dgm:t>
        <a:bodyPr/>
        <a:lstStyle/>
        <a:p>
          <a:endParaRPr lang="en-US"/>
        </a:p>
      </dgm:t>
    </dgm:pt>
    <dgm:pt modelId="{ADA8563B-605F-44AE-A622-2A2F7643CC29}">
      <dgm:prSet/>
      <dgm:spPr/>
      <dgm:t>
        <a:bodyPr/>
        <a:lstStyle/>
        <a:p>
          <a:r>
            <a:rPr lang="en-US" dirty="0" err="1"/>
            <a:t>Cochleair</a:t>
          </a:r>
          <a:r>
            <a:rPr lang="en-US" dirty="0"/>
            <a:t> </a:t>
          </a:r>
          <a:r>
            <a:rPr lang="en-US" dirty="0" err="1"/>
            <a:t>implantaat</a:t>
          </a:r>
          <a:endParaRPr lang="en-US" dirty="0"/>
        </a:p>
      </dgm:t>
    </dgm:pt>
    <dgm:pt modelId="{7BFFDE95-641E-46BB-B086-A3AF448B4686}" type="parTrans" cxnId="{8F969BAB-5896-45B7-9461-8E1C8822DCDD}">
      <dgm:prSet/>
      <dgm:spPr/>
      <dgm:t>
        <a:bodyPr/>
        <a:lstStyle/>
        <a:p>
          <a:endParaRPr lang="en-US"/>
        </a:p>
      </dgm:t>
    </dgm:pt>
    <dgm:pt modelId="{5D769A32-3CC3-4ADD-AA6A-16132BE3B592}" type="sibTrans" cxnId="{8F969BAB-5896-45B7-9461-8E1C8822DCDD}">
      <dgm:prSet/>
      <dgm:spPr/>
      <dgm:t>
        <a:bodyPr/>
        <a:lstStyle/>
        <a:p>
          <a:endParaRPr lang="en-US"/>
        </a:p>
      </dgm:t>
    </dgm:pt>
    <dgm:pt modelId="{4A44A007-33FC-4B68-BE8C-F2F569B4A98A}">
      <dgm:prSet/>
      <dgm:spPr/>
      <dgm:t>
        <a:bodyPr/>
        <a:lstStyle/>
        <a:p>
          <a:r>
            <a:rPr lang="en-US" dirty="0"/>
            <a:t>MSK-</a:t>
          </a:r>
          <a:r>
            <a:rPr lang="en-US" dirty="0" err="1"/>
            <a:t>geneeskunde</a:t>
          </a:r>
          <a:endParaRPr lang="en-US" dirty="0"/>
        </a:p>
      </dgm:t>
    </dgm:pt>
    <dgm:pt modelId="{EA1E5BDF-4998-44E7-AE38-5D2E1DB8D929}" type="parTrans" cxnId="{07CBF371-8206-4174-8015-FD16D2566930}">
      <dgm:prSet/>
      <dgm:spPr/>
      <dgm:t>
        <a:bodyPr/>
        <a:lstStyle/>
        <a:p>
          <a:endParaRPr lang="en-US"/>
        </a:p>
      </dgm:t>
    </dgm:pt>
    <dgm:pt modelId="{6AD3A44A-7D2B-4539-A26F-A45B23B1F851}" type="sibTrans" cxnId="{07CBF371-8206-4174-8015-FD16D2566930}">
      <dgm:prSet/>
      <dgm:spPr/>
      <dgm:t>
        <a:bodyPr/>
        <a:lstStyle/>
        <a:p>
          <a:endParaRPr lang="en-US"/>
        </a:p>
      </dgm:t>
    </dgm:pt>
    <dgm:pt modelId="{1351430B-C43D-F94E-BEC7-5E1D7A67F46B}" type="pres">
      <dgm:prSet presAssocID="{A353100B-5D42-4ED5-8E95-A9D4BCA93551}" presName="vert0" presStyleCnt="0">
        <dgm:presLayoutVars>
          <dgm:dir/>
          <dgm:animOne val="branch"/>
          <dgm:animLvl val="lvl"/>
        </dgm:presLayoutVars>
      </dgm:prSet>
      <dgm:spPr/>
    </dgm:pt>
    <dgm:pt modelId="{C05C0715-2530-464A-A96B-C9855A754F86}" type="pres">
      <dgm:prSet presAssocID="{CEF9A80B-ADC8-4CAC-BE22-1F3AC2F5C697}" presName="thickLine" presStyleLbl="alignNode1" presStyleIdx="0" presStyleCnt="6"/>
      <dgm:spPr/>
    </dgm:pt>
    <dgm:pt modelId="{C3C4DC0C-8AF3-314A-8A88-55730605C536}" type="pres">
      <dgm:prSet presAssocID="{CEF9A80B-ADC8-4CAC-BE22-1F3AC2F5C697}" presName="horz1" presStyleCnt="0"/>
      <dgm:spPr/>
    </dgm:pt>
    <dgm:pt modelId="{1350CA6E-C730-A94D-9356-8C081976FB31}" type="pres">
      <dgm:prSet presAssocID="{CEF9A80B-ADC8-4CAC-BE22-1F3AC2F5C697}" presName="tx1" presStyleLbl="revTx" presStyleIdx="0" presStyleCnt="6"/>
      <dgm:spPr/>
    </dgm:pt>
    <dgm:pt modelId="{B9AD9AA9-136B-7243-86C8-4E7322883C64}" type="pres">
      <dgm:prSet presAssocID="{CEF9A80B-ADC8-4CAC-BE22-1F3AC2F5C697}" presName="vert1" presStyleCnt="0"/>
      <dgm:spPr/>
    </dgm:pt>
    <dgm:pt modelId="{7C60A1F5-405A-9E46-8619-03318FDD8E87}" type="pres">
      <dgm:prSet presAssocID="{96DA0131-FBE5-4DD7-8E81-46FE53804F5D}" presName="thickLine" presStyleLbl="alignNode1" presStyleIdx="1" presStyleCnt="6"/>
      <dgm:spPr/>
    </dgm:pt>
    <dgm:pt modelId="{A9E5EE7F-2F75-B74D-83E5-7A02374BA72D}" type="pres">
      <dgm:prSet presAssocID="{96DA0131-FBE5-4DD7-8E81-46FE53804F5D}" presName="horz1" presStyleCnt="0"/>
      <dgm:spPr/>
    </dgm:pt>
    <dgm:pt modelId="{B6CCC6F7-3F29-1F4B-A2C3-F0578ED4D01D}" type="pres">
      <dgm:prSet presAssocID="{96DA0131-FBE5-4DD7-8E81-46FE53804F5D}" presName="tx1" presStyleLbl="revTx" presStyleIdx="1" presStyleCnt="6"/>
      <dgm:spPr/>
    </dgm:pt>
    <dgm:pt modelId="{B35B5E16-AC52-3247-B0A7-319345AB96FE}" type="pres">
      <dgm:prSet presAssocID="{96DA0131-FBE5-4DD7-8E81-46FE53804F5D}" presName="vert1" presStyleCnt="0"/>
      <dgm:spPr/>
    </dgm:pt>
    <dgm:pt modelId="{80CA8660-4360-2144-A2F5-3D4D34200013}" type="pres">
      <dgm:prSet presAssocID="{A670946B-468B-4A2C-97A2-A2A4AC02C16C}" presName="thickLine" presStyleLbl="alignNode1" presStyleIdx="2" presStyleCnt="6"/>
      <dgm:spPr/>
    </dgm:pt>
    <dgm:pt modelId="{66B00C0E-16E8-CB42-905C-326EFFAF1551}" type="pres">
      <dgm:prSet presAssocID="{A670946B-468B-4A2C-97A2-A2A4AC02C16C}" presName="horz1" presStyleCnt="0"/>
      <dgm:spPr/>
    </dgm:pt>
    <dgm:pt modelId="{A0272152-948D-E349-BF48-9652E075BDFA}" type="pres">
      <dgm:prSet presAssocID="{A670946B-468B-4A2C-97A2-A2A4AC02C16C}" presName="tx1" presStyleLbl="revTx" presStyleIdx="2" presStyleCnt="6"/>
      <dgm:spPr/>
    </dgm:pt>
    <dgm:pt modelId="{4016672A-2D2F-AE46-9653-191A1583F4DA}" type="pres">
      <dgm:prSet presAssocID="{A670946B-468B-4A2C-97A2-A2A4AC02C16C}" presName="vert1" presStyleCnt="0"/>
      <dgm:spPr/>
    </dgm:pt>
    <dgm:pt modelId="{D06E5118-53F9-E34D-9751-C1727F3F804A}" type="pres">
      <dgm:prSet presAssocID="{B08C84F3-5333-44D5-BC56-1E9CFE7A9E90}" presName="thickLine" presStyleLbl="alignNode1" presStyleIdx="3" presStyleCnt="6"/>
      <dgm:spPr/>
    </dgm:pt>
    <dgm:pt modelId="{41427F8C-E336-5F43-9158-999B998D905B}" type="pres">
      <dgm:prSet presAssocID="{B08C84F3-5333-44D5-BC56-1E9CFE7A9E90}" presName="horz1" presStyleCnt="0"/>
      <dgm:spPr/>
    </dgm:pt>
    <dgm:pt modelId="{38944E42-34EE-E44A-BC21-3B8B74989A9C}" type="pres">
      <dgm:prSet presAssocID="{B08C84F3-5333-44D5-BC56-1E9CFE7A9E90}" presName="tx1" presStyleLbl="revTx" presStyleIdx="3" presStyleCnt="6"/>
      <dgm:spPr/>
    </dgm:pt>
    <dgm:pt modelId="{BD8B2820-00FF-904E-A636-75B5F3DE3EF3}" type="pres">
      <dgm:prSet presAssocID="{B08C84F3-5333-44D5-BC56-1E9CFE7A9E90}" presName="vert1" presStyleCnt="0"/>
      <dgm:spPr/>
    </dgm:pt>
    <dgm:pt modelId="{DC32BE55-F2FF-9E4D-BDD0-342DAAB06C00}" type="pres">
      <dgm:prSet presAssocID="{ADA8563B-605F-44AE-A622-2A2F7643CC29}" presName="thickLine" presStyleLbl="alignNode1" presStyleIdx="4" presStyleCnt="6"/>
      <dgm:spPr/>
    </dgm:pt>
    <dgm:pt modelId="{E90AADAE-4898-F449-B2EF-99B10077F671}" type="pres">
      <dgm:prSet presAssocID="{ADA8563B-605F-44AE-A622-2A2F7643CC29}" presName="horz1" presStyleCnt="0"/>
      <dgm:spPr/>
    </dgm:pt>
    <dgm:pt modelId="{08688B66-397B-FF4A-B9C8-47A76E9BF434}" type="pres">
      <dgm:prSet presAssocID="{ADA8563B-605F-44AE-A622-2A2F7643CC29}" presName="tx1" presStyleLbl="revTx" presStyleIdx="4" presStyleCnt="6"/>
      <dgm:spPr/>
    </dgm:pt>
    <dgm:pt modelId="{51F319B3-6239-9E4A-84C2-9832CCA5FE68}" type="pres">
      <dgm:prSet presAssocID="{ADA8563B-605F-44AE-A622-2A2F7643CC29}" presName="vert1" presStyleCnt="0"/>
      <dgm:spPr/>
    </dgm:pt>
    <dgm:pt modelId="{91D28EDF-7855-8645-80FB-490B336ECE2D}" type="pres">
      <dgm:prSet presAssocID="{4A44A007-33FC-4B68-BE8C-F2F569B4A98A}" presName="thickLine" presStyleLbl="alignNode1" presStyleIdx="5" presStyleCnt="6"/>
      <dgm:spPr/>
    </dgm:pt>
    <dgm:pt modelId="{091890C8-C1DC-9B43-BF00-C5164824ACB1}" type="pres">
      <dgm:prSet presAssocID="{4A44A007-33FC-4B68-BE8C-F2F569B4A98A}" presName="horz1" presStyleCnt="0"/>
      <dgm:spPr/>
    </dgm:pt>
    <dgm:pt modelId="{AB49B354-7121-A44B-9FF4-5DE0223AC81B}" type="pres">
      <dgm:prSet presAssocID="{4A44A007-33FC-4B68-BE8C-F2F569B4A98A}" presName="tx1" presStyleLbl="revTx" presStyleIdx="5" presStyleCnt="6"/>
      <dgm:spPr/>
    </dgm:pt>
    <dgm:pt modelId="{DEC0A46D-4F95-194C-BF6C-74750BE7C5E8}" type="pres">
      <dgm:prSet presAssocID="{4A44A007-33FC-4B68-BE8C-F2F569B4A98A}" presName="vert1" presStyleCnt="0"/>
      <dgm:spPr/>
    </dgm:pt>
  </dgm:ptLst>
  <dgm:cxnLst>
    <dgm:cxn modelId="{F8BF7809-F199-2A43-8A65-0F7A02D1BF8C}" type="presOf" srcId="{CEF9A80B-ADC8-4CAC-BE22-1F3AC2F5C697}" destId="{1350CA6E-C730-A94D-9356-8C081976FB31}" srcOrd="0" destOrd="0" presId="urn:microsoft.com/office/officeart/2008/layout/LinedList"/>
    <dgm:cxn modelId="{9B1BE834-774B-4F3A-9C1D-DB04C38801CB}" srcId="{A353100B-5D42-4ED5-8E95-A9D4BCA93551}" destId="{96DA0131-FBE5-4DD7-8E81-46FE53804F5D}" srcOrd="1" destOrd="0" parTransId="{1D6B5B19-32B2-4472-BCA5-1CB7FE025726}" sibTransId="{0A7ED3B1-DE09-40E6-B094-996109E12D38}"/>
    <dgm:cxn modelId="{D648595B-0A29-A544-8819-26FB66749502}" type="presOf" srcId="{4A44A007-33FC-4B68-BE8C-F2F569B4A98A}" destId="{AB49B354-7121-A44B-9FF4-5DE0223AC81B}" srcOrd="0" destOrd="0" presId="urn:microsoft.com/office/officeart/2008/layout/LinedList"/>
    <dgm:cxn modelId="{A23D4E70-5071-1A4A-8E6A-5901E84D1B69}" type="presOf" srcId="{A353100B-5D42-4ED5-8E95-A9D4BCA93551}" destId="{1351430B-C43D-F94E-BEC7-5E1D7A67F46B}" srcOrd="0" destOrd="0" presId="urn:microsoft.com/office/officeart/2008/layout/LinedList"/>
    <dgm:cxn modelId="{07CBF371-8206-4174-8015-FD16D2566930}" srcId="{A353100B-5D42-4ED5-8E95-A9D4BCA93551}" destId="{4A44A007-33FC-4B68-BE8C-F2F569B4A98A}" srcOrd="5" destOrd="0" parTransId="{EA1E5BDF-4998-44E7-AE38-5D2E1DB8D929}" sibTransId="{6AD3A44A-7D2B-4539-A26F-A45B23B1F851}"/>
    <dgm:cxn modelId="{D77BA97A-7199-4B1C-9EE8-AAB9A19D53BF}" srcId="{A353100B-5D42-4ED5-8E95-A9D4BCA93551}" destId="{CEF9A80B-ADC8-4CAC-BE22-1F3AC2F5C697}" srcOrd="0" destOrd="0" parTransId="{359FC0CD-3157-4ADF-B7B8-17CD3C5D1110}" sibTransId="{304BBD51-5D9E-4657-8154-018E058347C3}"/>
    <dgm:cxn modelId="{B7814F7B-1459-4F03-AB16-FD8DC7FDE9DC}" srcId="{A353100B-5D42-4ED5-8E95-A9D4BCA93551}" destId="{A670946B-468B-4A2C-97A2-A2A4AC02C16C}" srcOrd="2" destOrd="0" parTransId="{F811B7A9-291D-45CE-A98D-6C8E31F5EC38}" sibTransId="{75D4993E-F784-4C9A-89DA-F557AE9A6DFF}"/>
    <dgm:cxn modelId="{50AA3383-018D-DE45-A692-9E4876511700}" type="presOf" srcId="{B08C84F3-5333-44D5-BC56-1E9CFE7A9E90}" destId="{38944E42-34EE-E44A-BC21-3B8B74989A9C}" srcOrd="0" destOrd="0" presId="urn:microsoft.com/office/officeart/2008/layout/LinedList"/>
    <dgm:cxn modelId="{B0A6368C-3934-8C46-B9A4-B131D7D21327}" type="presOf" srcId="{ADA8563B-605F-44AE-A622-2A2F7643CC29}" destId="{08688B66-397B-FF4A-B9C8-47A76E9BF434}" srcOrd="0" destOrd="0" presId="urn:microsoft.com/office/officeart/2008/layout/LinedList"/>
    <dgm:cxn modelId="{8F969BAB-5896-45B7-9461-8E1C8822DCDD}" srcId="{A353100B-5D42-4ED5-8E95-A9D4BCA93551}" destId="{ADA8563B-605F-44AE-A622-2A2F7643CC29}" srcOrd="4" destOrd="0" parTransId="{7BFFDE95-641E-46BB-B086-A3AF448B4686}" sibTransId="{5D769A32-3CC3-4ADD-AA6A-16132BE3B592}"/>
    <dgm:cxn modelId="{7EA955DC-D2F8-43C0-A10C-07753B8CE32B}" srcId="{A353100B-5D42-4ED5-8E95-A9D4BCA93551}" destId="{B08C84F3-5333-44D5-BC56-1E9CFE7A9E90}" srcOrd="3" destOrd="0" parTransId="{5BB4381C-A9E9-4D36-A89C-DCFF2277310C}" sibTransId="{3B383603-3E1C-477C-B113-E2AAA568EBD3}"/>
    <dgm:cxn modelId="{EF257AE7-2269-454C-B11E-F564DF134DEC}" type="presOf" srcId="{A670946B-468B-4A2C-97A2-A2A4AC02C16C}" destId="{A0272152-948D-E349-BF48-9652E075BDFA}" srcOrd="0" destOrd="0" presId="urn:microsoft.com/office/officeart/2008/layout/LinedList"/>
    <dgm:cxn modelId="{7D447EF5-BB60-8348-944D-48482CC268E9}" type="presOf" srcId="{96DA0131-FBE5-4DD7-8E81-46FE53804F5D}" destId="{B6CCC6F7-3F29-1F4B-A2C3-F0578ED4D01D}" srcOrd="0" destOrd="0" presId="urn:microsoft.com/office/officeart/2008/layout/LinedList"/>
    <dgm:cxn modelId="{EAAE228F-D17B-BB4F-9F27-16C9FEDC525C}" type="presParOf" srcId="{1351430B-C43D-F94E-BEC7-5E1D7A67F46B}" destId="{C05C0715-2530-464A-A96B-C9855A754F86}" srcOrd="0" destOrd="0" presId="urn:microsoft.com/office/officeart/2008/layout/LinedList"/>
    <dgm:cxn modelId="{5555A379-17E5-E243-8649-CF01D74E78B9}" type="presParOf" srcId="{1351430B-C43D-F94E-BEC7-5E1D7A67F46B}" destId="{C3C4DC0C-8AF3-314A-8A88-55730605C536}" srcOrd="1" destOrd="0" presId="urn:microsoft.com/office/officeart/2008/layout/LinedList"/>
    <dgm:cxn modelId="{3936E639-32F3-6543-A2BC-31B8DB19651F}" type="presParOf" srcId="{C3C4DC0C-8AF3-314A-8A88-55730605C536}" destId="{1350CA6E-C730-A94D-9356-8C081976FB31}" srcOrd="0" destOrd="0" presId="urn:microsoft.com/office/officeart/2008/layout/LinedList"/>
    <dgm:cxn modelId="{A058C776-33F6-ED4C-85C7-1BD1662D6AC0}" type="presParOf" srcId="{C3C4DC0C-8AF3-314A-8A88-55730605C536}" destId="{B9AD9AA9-136B-7243-86C8-4E7322883C64}" srcOrd="1" destOrd="0" presId="urn:microsoft.com/office/officeart/2008/layout/LinedList"/>
    <dgm:cxn modelId="{37DC2519-785C-DF4F-8FDD-A7F19C753C62}" type="presParOf" srcId="{1351430B-C43D-F94E-BEC7-5E1D7A67F46B}" destId="{7C60A1F5-405A-9E46-8619-03318FDD8E87}" srcOrd="2" destOrd="0" presId="urn:microsoft.com/office/officeart/2008/layout/LinedList"/>
    <dgm:cxn modelId="{B9BE8439-8D69-904F-B59E-88C841A4DFAB}" type="presParOf" srcId="{1351430B-C43D-F94E-BEC7-5E1D7A67F46B}" destId="{A9E5EE7F-2F75-B74D-83E5-7A02374BA72D}" srcOrd="3" destOrd="0" presId="urn:microsoft.com/office/officeart/2008/layout/LinedList"/>
    <dgm:cxn modelId="{78A2222E-7C15-CA44-BD0E-2732C078E1CD}" type="presParOf" srcId="{A9E5EE7F-2F75-B74D-83E5-7A02374BA72D}" destId="{B6CCC6F7-3F29-1F4B-A2C3-F0578ED4D01D}" srcOrd="0" destOrd="0" presId="urn:microsoft.com/office/officeart/2008/layout/LinedList"/>
    <dgm:cxn modelId="{922E0F53-5E24-1347-BC4E-84F50451B132}" type="presParOf" srcId="{A9E5EE7F-2F75-B74D-83E5-7A02374BA72D}" destId="{B35B5E16-AC52-3247-B0A7-319345AB96FE}" srcOrd="1" destOrd="0" presId="urn:microsoft.com/office/officeart/2008/layout/LinedList"/>
    <dgm:cxn modelId="{CC556CDD-464D-AA4D-8FA0-BB2D98228145}" type="presParOf" srcId="{1351430B-C43D-F94E-BEC7-5E1D7A67F46B}" destId="{80CA8660-4360-2144-A2F5-3D4D34200013}" srcOrd="4" destOrd="0" presId="urn:microsoft.com/office/officeart/2008/layout/LinedList"/>
    <dgm:cxn modelId="{B169ACF7-9463-9544-A867-7DE5563DDE56}" type="presParOf" srcId="{1351430B-C43D-F94E-BEC7-5E1D7A67F46B}" destId="{66B00C0E-16E8-CB42-905C-326EFFAF1551}" srcOrd="5" destOrd="0" presId="urn:microsoft.com/office/officeart/2008/layout/LinedList"/>
    <dgm:cxn modelId="{6B243292-C95A-9544-A414-F6C079873FB0}" type="presParOf" srcId="{66B00C0E-16E8-CB42-905C-326EFFAF1551}" destId="{A0272152-948D-E349-BF48-9652E075BDFA}" srcOrd="0" destOrd="0" presId="urn:microsoft.com/office/officeart/2008/layout/LinedList"/>
    <dgm:cxn modelId="{0553EE29-0CBD-D347-8A67-0A47611AFF46}" type="presParOf" srcId="{66B00C0E-16E8-CB42-905C-326EFFAF1551}" destId="{4016672A-2D2F-AE46-9653-191A1583F4DA}" srcOrd="1" destOrd="0" presId="urn:microsoft.com/office/officeart/2008/layout/LinedList"/>
    <dgm:cxn modelId="{846A1A14-1C55-0843-8523-B2673A4134AB}" type="presParOf" srcId="{1351430B-C43D-F94E-BEC7-5E1D7A67F46B}" destId="{D06E5118-53F9-E34D-9751-C1727F3F804A}" srcOrd="6" destOrd="0" presId="urn:microsoft.com/office/officeart/2008/layout/LinedList"/>
    <dgm:cxn modelId="{6E3B5EBD-2C0A-2A43-AA0B-87E0B2156142}" type="presParOf" srcId="{1351430B-C43D-F94E-BEC7-5E1D7A67F46B}" destId="{41427F8C-E336-5F43-9158-999B998D905B}" srcOrd="7" destOrd="0" presId="urn:microsoft.com/office/officeart/2008/layout/LinedList"/>
    <dgm:cxn modelId="{8BBEBC25-360F-3343-BD23-D06FB076DD79}" type="presParOf" srcId="{41427F8C-E336-5F43-9158-999B998D905B}" destId="{38944E42-34EE-E44A-BC21-3B8B74989A9C}" srcOrd="0" destOrd="0" presId="urn:microsoft.com/office/officeart/2008/layout/LinedList"/>
    <dgm:cxn modelId="{8BB41414-1C39-6E43-907F-208B14711057}" type="presParOf" srcId="{41427F8C-E336-5F43-9158-999B998D905B}" destId="{BD8B2820-00FF-904E-A636-75B5F3DE3EF3}" srcOrd="1" destOrd="0" presId="urn:microsoft.com/office/officeart/2008/layout/LinedList"/>
    <dgm:cxn modelId="{D9858F6F-8F8E-534B-B31A-E0CBF7134BBA}" type="presParOf" srcId="{1351430B-C43D-F94E-BEC7-5E1D7A67F46B}" destId="{DC32BE55-F2FF-9E4D-BDD0-342DAAB06C00}" srcOrd="8" destOrd="0" presId="urn:microsoft.com/office/officeart/2008/layout/LinedList"/>
    <dgm:cxn modelId="{6C8BDD39-05F1-D44C-B541-7028F37A2226}" type="presParOf" srcId="{1351430B-C43D-F94E-BEC7-5E1D7A67F46B}" destId="{E90AADAE-4898-F449-B2EF-99B10077F671}" srcOrd="9" destOrd="0" presId="urn:microsoft.com/office/officeart/2008/layout/LinedList"/>
    <dgm:cxn modelId="{5DA1C646-CC00-CF49-B40D-0013DF2A83D6}" type="presParOf" srcId="{E90AADAE-4898-F449-B2EF-99B10077F671}" destId="{08688B66-397B-FF4A-B9C8-47A76E9BF434}" srcOrd="0" destOrd="0" presId="urn:microsoft.com/office/officeart/2008/layout/LinedList"/>
    <dgm:cxn modelId="{FDB9594D-51CB-EE40-9E4F-28E12997F90F}" type="presParOf" srcId="{E90AADAE-4898-F449-B2EF-99B10077F671}" destId="{51F319B3-6239-9E4A-84C2-9832CCA5FE68}" srcOrd="1" destOrd="0" presId="urn:microsoft.com/office/officeart/2008/layout/LinedList"/>
    <dgm:cxn modelId="{5B7D3C13-C6FD-2045-86E9-69B8E2B0073F}" type="presParOf" srcId="{1351430B-C43D-F94E-BEC7-5E1D7A67F46B}" destId="{91D28EDF-7855-8645-80FB-490B336ECE2D}" srcOrd="10" destOrd="0" presId="urn:microsoft.com/office/officeart/2008/layout/LinedList"/>
    <dgm:cxn modelId="{BCFBD406-AB55-824D-B544-47188D4B24CD}" type="presParOf" srcId="{1351430B-C43D-F94E-BEC7-5E1D7A67F46B}" destId="{091890C8-C1DC-9B43-BF00-C5164824ACB1}" srcOrd="11" destOrd="0" presId="urn:microsoft.com/office/officeart/2008/layout/LinedList"/>
    <dgm:cxn modelId="{09B75392-4B3D-004A-9756-9EF544008BB9}" type="presParOf" srcId="{091890C8-C1DC-9B43-BF00-C5164824ACB1}" destId="{AB49B354-7121-A44B-9FF4-5DE0223AC81B}" srcOrd="0" destOrd="0" presId="urn:microsoft.com/office/officeart/2008/layout/LinedList"/>
    <dgm:cxn modelId="{AF4FF18F-69F4-F945-B3C7-51CEA504E8AF}" type="presParOf" srcId="{091890C8-C1DC-9B43-BF00-C5164824ACB1}" destId="{DEC0A46D-4F95-194C-BF6C-74750BE7C5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CE021D-E987-46FD-A043-238B33A647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171D53-4A2D-4D5A-8A8F-9F25782F18D9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Achtergrond</a:t>
          </a:r>
          <a:endParaRPr lang="en-US"/>
        </a:p>
      </dgm:t>
    </dgm:pt>
    <dgm:pt modelId="{02F7FB12-0DE1-46C2-B66D-0FA947247A3E}" type="parTrans" cxnId="{CD041673-6333-4070-A1EF-CD7F96BBFFC5}">
      <dgm:prSet/>
      <dgm:spPr/>
      <dgm:t>
        <a:bodyPr/>
        <a:lstStyle/>
        <a:p>
          <a:endParaRPr lang="en-US"/>
        </a:p>
      </dgm:t>
    </dgm:pt>
    <dgm:pt modelId="{DAC41053-CFC7-4FEF-A14B-F34C5355E658}" type="sibTrans" cxnId="{CD041673-6333-4070-A1EF-CD7F96BBFFC5}">
      <dgm:prSet/>
      <dgm:spPr/>
      <dgm:t>
        <a:bodyPr/>
        <a:lstStyle/>
        <a:p>
          <a:endParaRPr lang="en-US"/>
        </a:p>
      </dgm:t>
    </dgm:pt>
    <dgm:pt modelId="{7B0A6AF2-A655-4266-85C5-D1297631E96D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Relevantie voor masseurs</a:t>
          </a:r>
          <a:endParaRPr lang="en-US"/>
        </a:p>
      </dgm:t>
    </dgm:pt>
    <dgm:pt modelId="{0B88348D-23A7-45F7-8070-E98436C76171}" type="parTrans" cxnId="{15B29878-8E0F-4783-9993-4A9E3235A67F}">
      <dgm:prSet/>
      <dgm:spPr/>
      <dgm:t>
        <a:bodyPr/>
        <a:lstStyle/>
        <a:p>
          <a:endParaRPr lang="en-US"/>
        </a:p>
      </dgm:t>
    </dgm:pt>
    <dgm:pt modelId="{1393FA21-E64A-40E4-B08F-2FD60C20677F}" type="sibTrans" cxnId="{15B29878-8E0F-4783-9993-4A9E3235A67F}">
      <dgm:prSet/>
      <dgm:spPr/>
      <dgm:t>
        <a:bodyPr/>
        <a:lstStyle/>
        <a:p>
          <a:endParaRPr lang="en-US"/>
        </a:p>
      </dgm:t>
    </dgm:pt>
    <dgm:pt modelId="{578E3124-561E-44BB-96FE-C1D1243CE14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Oefeningen voor een goede houding</a:t>
          </a:r>
          <a:endParaRPr lang="en-US"/>
        </a:p>
      </dgm:t>
    </dgm:pt>
    <dgm:pt modelId="{7588B9A4-3681-4429-811D-D479B4EFC282}" type="parTrans" cxnId="{99EB56E1-B428-4AE7-A314-B2BCFEC290CB}">
      <dgm:prSet/>
      <dgm:spPr/>
      <dgm:t>
        <a:bodyPr/>
        <a:lstStyle/>
        <a:p>
          <a:endParaRPr lang="en-US"/>
        </a:p>
      </dgm:t>
    </dgm:pt>
    <dgm:pt modelId="{5ECFE72D-D313-4D1D-8417-996895966284}" type="sibTrans" cxnId="{99EB56E1-B428-4AE7-A314-B2BCFEC290CB}">
      <dgm:prSet/>
      <dgm:spPr/>
      <dgm:t>
        <a:bodyPr/>
        <a:lstStyle/>
        <a:p>
          <a:endParaRPr lang="en-US"/>
        </a:p>
      </dgm:t>
    </dgm:pt>
    <dgm:pt modelId="{0626DDAC-C292-AA4D-B7F1-8C409B539692}" type="pres">
      <dgm:prSet presAssocID="{D0CE021D-E987-46FD-A043-238B33A6474E}" presName="linear" presStyleCnt="0">
        <dgm:presLayoutVars>
          <dgm:animLvl val="lvl"/>
          <dgm:resizeHandles val="exact"/>
        </dgm:presLayoutVars>
      </dgm:prSet>
      <dgm:spPr/>
    </dgm:pt>
    <dgm:pt modelId="{DEEC1A84-216C-6643-B6F8-9B3C944DD337}" type="pres">
      <dgm:prSet presAssocID="{14171D53-4A2D-4D5A-8A8F-9F25782F18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AA031F-4E0F-1849-B690-0973A4A47599}" type="pres">
      <dgm:prSet presAssocID="{DAC41053-CFC7-4FEF-A14B-F34C5355E658}" presName="spacer" presStyleCnt="0"/>
      <dgm:spPr/>
    </dgm:pt>
    <dgm:pt modelId="{49591D68-D4A4-4C4C-82BF-A56E60F585DB}" type="pres">
      <dgm:prSet presAssocID="{7B0A6AF2-A655-4266-85C5-D1297631E9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76EA1F-1C91-E94C-8BB2-BC528B316ABA}" type="pres">
      <dgm:prSet presAssocID="{1393FA21-E64A-40E4-B08F-2FD60C20677F}" presName="spacer" presStyleCnt="0"/>
      <dgm:spPr/>
    </dgm:pt>
    <dgm:pt modelId="{4DC4F5BB-DA94-5042-846E-C4F6D84349AE}" type="pres">
      <dgm:prSet presAssocID="{578E3124-561E-44BB-96FE-C1D1243CE14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9FD9A00-628C-A349-9617-DA5BE1414297}" type="presOf" srcId="{14171D53-4A2D-4D5A-8A8F-9F25782F18D9}" destId="{DEEC1A84-216C-6643-B6F8-9B3C944DD337}" srcOrd="0" destOrd="0" presId="urn:microsoft.com/office/officeart/2005/8/layout/vList2"/>
    <dgm:cxn modelId="{3CF58F08-F86D-D847-96B0-4BAD415006F8}" type="presOf" srcId="{578E3124-561E-44BB-96FE-C1D1243CE146}" destId="{4DC4F5BB-DA94-5042-846E-C4F6D84349AE}" srcOrd="0" destOrd="0" presId="urn:microsoft.com/office/officeart/2005/8/layout/vList2"/>
    <dgm:cxn modelId="{8E23E712-D079-CD48-910B-DBC44E5AF368}" type="presOf" srcId="{D0CE021D-E987-46FD-A043-238B33A6474E}" destId="{0626DDAC-C292-AA4D-B7F1-8C409B539692}" srcOrd="0" destOrd="0" presId="urn:microsoft.com/office/officeart/2005/8/layout/vList2"/>
    <dgm:cxn modelId="{CD041673-6333-4070-A1EF-CD7F96BBFFC5}" srcId="{D0CE021D-E987-46FD-A043-238B33A6474E}" destId="{14171D53-4A2D-4D5A-8A8F-9F25782F18D9}" srcOrd="0" destOrd="0" parTransId="{02F7FB12-0DE1-46C2-B66D-0FA947247A3E}" sibTransId="{DAC41053-CFC7-4FEF-A14B-F34C5355E658}"/>
    <dgm:cxn modelId="{15B29878-8E0F-4783-9993-4A9E3235A67F}" srcId="{D0CE021D-E987-46FD-A043-238B33A6474E}" destId="{7B0A6AF2-A655-4266-85C5-D1297631E96D}" srcOrd="1" destOrd="0" parTransId="{0B88348D-23A7-45F7-8070-E98436C76171}" sibTransId="{1393FA21-E64A-40E4-B08F-2FD60C20677F}"/>
    <dgm:cxn modelId="{D67262C5-9363-3245-8804-94FA14F101BA}" type="presOf" srcId="{7B0A6AF2-A655-4266-85C5-D1297631E96D}" destId="{49591D68-D4A4-4C4C-82BF-A56E60F585DB}" srcOrd="0" destOrd="0" presId="urn:microsoft.com/office/officeart/2005/8/layout/vList2"/>
    <dgm:cxn modelId="{99EB56E1-B428-4AE7-A314-B2BCFEC290CB}" srcId="{D0CE021D-E987-46FD-A043-238B33A6474E}" destId="{578E3124-561E-44BB-96FE-C1D1243CE146}" srcOrd="2" destOrd="0" parTransId="{7588B9A4-3681-4429-811D-D479B4EFC282}" sibTransId="{5ECFE72D-D313-4D1D-8417-996895966284}"/>
    <dgm:cxn modelId="{1DD65DA6-6B2E-8944-B839-13A3E0E798FB}" type="presParOf" srcId="{0626DDAC-C292-AA4D-B7F1-8C409B539692}" destId="{DEEC1A84-216C-6643-B6F8-9B3C944DD337}" srcOrd="0" destOrd="0" presId="urn:microsoft.com/office/officeart/2005/8/layout/vList2"/>
    <dgm:cxn modelId="{F4B81FA9-0BBB-8747-860C-9B114E84E046}" type="presParOf" srcId="{0626DDAC-C292-AA4D-B7F1-8C409B539692}" destId="{A1AA031F-4E0F-1849-B690-0973A4A47599}" srcOrd="1" destOrd="0" presId="urn:microsoft.com/office/officeart/2005/8/layout/vList2"/>
    <dgm:cxn modelId="{F083B894-968C-C94B-BDEC-C271B970B936}" type="presParOf" srcId="{0626DDAC-C292-AA4D-B7F1-8C409B539692}" destId="{49591D68-D4A4-4C4C-82BF-A56E60F585DB}" srcOrd="2" destOrd="0" presId="urn:microsoft.com/office/officeart/2005/8/layout/vList2"/>
    <dgm:cxn modelId="{D51C2B98-DFB4-AB46-810F-99EB0A584F41}" type="presParOf" srcId="{0626DDAC-C292-AA4D-B7F1-8C409B539692}" destId="{D376EA1F-1C91-E94C-8BB2-BC528B316ABA}" srcOrd="3" destOrd="0" presId="urn:microsoft.com/office/officeart/2005/8/layout/vList2"/>
    <dgm:cxn modelId="{D5D7D3A9-3694-794A-9199-84121D6E3DB7}" type="presParOf" srcId="{0626DDAC-C292-AA4D-B7F1-8C409B539692}" destId="{4DC4F5BB-DA94-5042-846E-C4F6D84349A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5F6864-24CC-4E66-B435-B7EA42457B4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00A6C91-9662-4582-B9BF-6BFE64BC9BC8}">
      <dgm:prSet/>
      <dgm:spPr/>
      <dgm:t>
        <a:bodyPr/>
        <a:lstStyle/>
        <a:p>
          <a:r>
            <a:rPr lang="nl-NL"/>
            <a:t>Nekretractie (chin tucks)</a:t>
          </a:r>
          <a:endParaRPr lang="en-US"/>
        </a:p>
      </dgm:t>
    </dgm:pt>
    <dgm:pt modelId="{3D98CDAC-8456-4A87-9D1B-B54CCA2046B7}" type="parTrans" cxnId="{970E25D3-5612-4869-B533-C1A8CF8C8E7C}">
      <dgm:prSet/>
      <dgm:spPr/>
      <dgm:t>
        <a:bodyPr/>
        <a:lstStyle/>
        <a:p>
          <a:endParaRPr lang="en-US"/>
        </a:p>
      </dgm:t>
    </dgm:pt>
    <dgm:pt modelId="{D8F11A49-33EC-47A5-8E3A-3F03FA27CF1E}" type="sibTrans" cxnId="{970E25D3-5612-4869-B533-C1A8CF8C8E7C}">
      <dgm:prSet/>
      <dgm:spPr/>
      <dgm:t>
        <a:bodyPr/>
        <a:lstStyle/>
        <a:p>
          <a:endParaRPr lang="en-US"/>
        </a:p>
      </dgm:t>
    </dgm:pt>
    <dgm:pt modelId="{F63DABB1-CAB9-4798-AF14-FC72984DA767}">
      <dgm:prSet/>
      <dgm:spPr/>
      <dgm:t>
        <a:bodyPr/>
        <a:lstStyle/>
        <a:p>
          <a:r>
            <a:rPr lang="nl-NL"/>
            <a:t>Schouderrol</a:t>
          </a:r>
          <a:endParaRPr lang="en-US"/>
        </a:p>
      </dgm:t>
    </dgm:pt>
    <dgm:pt modelId="{5E50140D-8EA7-457C-8EAE-0BA881326012}" type="parTrans" cxnId="{873F5168-D8AF-417E-B172-B330195728F7}">
      <dgm:prSet/>
      <dgm:spPr/>
      <dgm:t>
        <a:bodyPr/>
        <a:lstStyle/>
        <a:p>
          <a:endParaRPr lang="en-US"/>
        </a:p>
      </dgm:t>
    </dgm:pt>
    <dgm:pt modelId="{3A850740-3B12-45A6-8052-5B78CBB230F4}" type="sibTrans" cxnId="{873F5168-D8AF-417E-B172-B330195728F7}">
      <dgm:prSet/>
      <dgm:spPr/>
      <dgm:t>
        <a:bodyPr/>
        <a:lstStyle/>
        <a:p>
          <a:endParaRPr lang="en-US"/>
        </a:p>
      </dgm:t>
    </dgm:pt>
    <dgm:pt modelId="{14AE0385-FC53-44D6-B31B-E1A5E08EB438}">
      <dgm:prSet/>
      <dgm:spPr/>
      <dgm:t>
        <a:bodyPr/>
        <a:lstStyle/>
        <a:p>
          <a:r>
            <a:rPr lang="nl-NL"/>
            <a:t>Borststrekking (pectoralis stretch)</a:t>
          </a:r>
          <a:endParaRPr lang="en-US"/>
        </a:p>
      </dgm:t>
    </dgm:pt>
    <dgm:pt modelId="{B35C506B-629B-408B-98E7-A9E3A03FC1D8}" type="parTrans" cxnId="{4447D403-7A7F-48F4-91BA-4CA69A55427F}">
      <dgm:prSet/>
      <dgm:spPr/>
      <dgm:t>
        <a:bodyPr/>
        <a:lstStyle/>
        <a:p>
          <a:endParaRPr lang="en-US"/>
        </a:p>
      </dgm:t>
    </dgm:pt>
    <dgm:pt modelId="{BC18F7E9-F66D-4D33-A76A-C6C5E3333CAF}" type="sibTrans" cxnId="{4447D403-7A7F-48F4-91BA-4CA69A55427F}">
      <dgm:prSet/>
      <dgm:spPr/>
      <dgm:t>
        <a:bodyPr/>
        <a:lstStyle/>
        <a:p>
          <a:endParaRPr lang="en-US"/>
        </a:p>
      </dgm:t>
    </dgm:pt>
    <dgm:pt modelId="{ECF7282B-A894-49EA-A03A-605CD6CC3087}">
      <dgm:prSet/>
      <dgm:spPr/>
      <dgm:t>
        <a:bodyPr/>
        <a:lstStyle/>
        <a:p>
          <a:r>
            <a:rPr lang="nl-NL"/>
            <a:t>Cat-cow stretch</a:t>
          </a:r>
          <a:endParaRPr lang="en-US"/>
        </a:p>
      </dgm:t>
    </dgm:pt>
    <dgm:pt modelId="{5E238684-4088-48B0-8A11-A1182AEE94E2}" type="parTrans" cxnId="{51C59704-9FFE-4660-96FD-2AD873F47458}">
      <dgm:prSet/>
      <dgm:spPr/>
      <dgm:t>
        <a:bodyPr/>
        <a:lstStyle/>
        <a:p>
          <a:endParaRPr lang="en-US"/>
        </a:p>
      </dgm:t>
    </dgm:pt>
    <dgm:pt modelId="{15DBCEC4-06D4-4D2A-BC5C-4A90CEF13C3F}" type="sibTrans" cxnId="{51C59704-9FFE-4660-96FD-2AD873F47458}">
      <dgm:prSet/>
      <dgm:spPr/>
      <dgm:t>
        <a:bodyPr/>
        <a:lstStyle/>
        <a:p>
          <a:endParaRPr lang="en-US"/>
        </a:p>
      </dgm:t>
    </dgm:pt>
    <dgm:pt modelId="{04407690-21F6-4183-B8D5-1CF735DECF36}">
      <dgm:prSet/>
      <dgm:spPr/>
      <dgm:t>
        <a:bodyPr/>
        <a:lstStyle/>
        <a:p>
          <a:r>
            <a:rPr lang="nl-NL"/>
            <a:t>Rotatie</a:t>
          </a:r>
          <a:endParaRPr lang="en-US"/>
        </a:p>
      </dgm:t>
    </dgm:pt>
    <dgm:pt modelId="{5837E5F6-F52A-4F37-906F-4C0FA3692679}" type="parTrans" cxnId="{427AACD0-2472-4769-B92F-1B9854878D83}">
      <dgm:prSet/>
      <dgm:spPr/>
      <dgm:t>
        <a:bodyPr/>
        <a:lstStyle/>
        <a:p>
          <a:endParaRPr lang="en-US"/>
        </a:p>
      </dgm:t>
    </dgm:pt>
    <dgm:pt modelId="{1A3328DF-C9B5-467A-8175-08B7AA897FDC}" type="sibTrans" cxnId="{427AACD0-2472-4769-B92F-1B9854878D83}">
      <dgm:prSet/>
      <dgm:spPr/>
      <dgm:t>
        <a:bodyPr/>
        <a:lstStyle/>
        <a:p>
          <a:endParaRPr lang="en-US"/>
        </a:p>
      </dgm:t>
    </dgm:pt>
    <dgm:pt modelId="{7F6B2CCE-0F10-4867-9636-6C966E4B4B73}">
      <dgm:prSet/>
      <dgm:spPr/>
      <dgm:t>
        <a:bodyPr/>
        <a:lstStyle/>
        <a:p>
          <a:r>
            <a:rPr lang="nl-NL"/>
            <a:t>Thoracale extensie</a:t>
          </a:r>
          <a:endParaRPr lang="en-US"/>
        </a:p>
      </dgm:t>
    </dgm:pt>
    <dgm:pt modelId="{5306AACC-3B99-4A3A-8048-436E55F2F711}" type="parTrans" cxnId="{259EE14B-9AB9-4331-9A26-46557416AD0D}">
      <dgm:prSet/>
      <dgm:spPr/>
      <dgm:t>
        <a:bodyPr/>
        <a:lstStyle/>
        <a:p>
          <a:endParaRPr lang="en-US"/>
        </a:p>
      </dgm:t>
    </dgm:pt>
    <dgm:pt modelId="{D8F5902E-1412-4F8F-8AC6-187F2C3EE711}" type="sibTrans" cxnId="{259EE14B-9AB9-4331-9A26-46557416AD0D}">
      <dgm:prSet/>
      <dgm:spPr/>
      <dgm:t>
        <a:bodyPr/>
        <a:lstStyle/>
        <a:p>
          <a:endParaRPr lang="en-US"/>
        </a:p>
      </dgm:t>
    </dgm:pt>
    <dgm:pt modelId="{8A8A44BD-8653-4E3A-83E4-09E3712E789E}">
      <dgm:prSet/>
      <dgm:spPr/>
      <dgm:t>
        <a:bodyPr/>
        <a:lstStyle/>
        <a:p>
          <a:r>
            <a:rPr lang="nl-NL"/>
            <a:t>Tip: gebruik dagelijkse voorwerpen als stoel of muur voor oefeningen</a:t>
          </a:r>
          <a:endParaRPr lang="en-US"/>
        </a:p>
      </dgm:t>
    </dgm:pt>
    <dgm:pt modelId="{37335CD2-BA1D-4EFE-A403-B078CE603816}" type="parTrans" cxnId="{6FF1260A-0022-4B8B-9207-73C2957CFC9A}">
      <dgm:prSet/>
      <dgm:spPr/>
      <dgm:t>
        <a:bodyPr/>
        <a:lstStyle/>
        <a:p>
          <a:endParaRPr lang="en-US"/>
        </a:p>
      </dgm:t>
    </dgm:pt>
    <dgm:pt modelId="{56238064-A9A9-456A-BD29-D7CFC915E37B}" type="sibTrans" cxnId="{6FF1260A-0022-4B8B-9207-73C2957CFC9A}">
      <dgm:prSet/>
      <dgm:spPr/>
      <dgm:t>
        <a:bodyPr/>
        <a:lstStyle/>
        <a:p>
          <a:endParaRPr lang="en-US"/>
        </a:p>
      </dgm:t>
    </dgm:pt>
    <dgm:pt modelId="{1482BE5D-4341-0641-81E5-DC3390A62A46}" type="pres">
      <dgm:prSet presAssocID="{5A5F6864-24CC-4E66-B435-B7EA42457B4C}" presName="vert0" presStyleCnt="0">
        <dgm:presLayoutVars>
          <dgm:dir/>
          <dgm:animOne val="branch"/>
          <dgm:animLvl val="lvl"/>
        </dgm:presLayoutVars>
      </dgm:prSet>
      <dgm:spPr/>
    </dgm:pt>
    <dgm:pt modelId="{BDB48DF3-8412-374F-B39C-4110B8CBC9CD}" type="pres">
      <dgm:prSet presAssocID="{900A6C91-9662-4582-B9BF-6BFE64BC9BC8}" presName="thickLine" presStyleLbl="alignNode1" presStyleIdx="0" presStyleCnt="7"/>
      <dgm:spPr/>
    </dgm:pt>
    <dgm:pt modelId="{79B45644-DC1F-AD40-B550-64AFA1E344CE}" type="pres">
      <dgm:prSet presAssocID="{900A6C91-9662-4582-B9BF-6BFE64BC9BC8}" presName="horz1" presStyleCnt="0"/>
      <dgm:spPr/>
    </dgm:pt>
    <dgm:pt modelId="{F4D44194-3B12-C04D-AF8B-796500FDE20B}" type="pres">
      <dgm:prSet presAssocID="{900A6C91-9662-4582-B9BF-6BFE64BC9BC8}" presName="tx1" presStyleLbl="revTx" presStyleIdx="0" presStyleCnt="7"/>
      <dgm:spPr/>
    </dgm:pt>
    <dgm:pt modelId="{37333EA9-07E1-DA49-8700-C6662A684859}" type="pres">
      <dgm:prSet presAssocID="{900A6C91-9662-4582-B9BF-6BFE64BC9BC8}" presName="vert1" presStyleCnt="0"/>
      <dgm:spPr/>
    </dgm:pt>
    <dgm:pt modelId="{56749CC1-1060-1043-AAD7-1DCFBE86422E}" type="pres">
      <dgm:prSet presAssocID="{F63DABB1-CAB9-4798-AF14-FC72984DA767}" presName="thickLine" presStyleLbl="alignNode1" presStyleIdx="1" presStyleCnt="7"/>
      <dgm:spPr/>
    </dgm:pt>
    <dgm:pt modelId="{34F76F06-6328-724B-B494-25B838DCB2FE}" type="pres">
      <dgm:prSet presAssocID="{F63DABB1-CAB9-4798-AF14-FC72984DA767}" presName="horz1" presStyleCnt="0"/>
      <dgm:spPr/>
    </dgm:pt>
    <dgm:pt modelId="{39D9CDD2-5BFD-8F4E-B152-8111A2E8B5AA}" type="pres">
      <dgm:prSet presAssocID="{F63DABB1-CAB9-4798-AF14-FC72984DA767}" presName="tx1" presStyleLbl="revTx" presStyleIdx="1" presStyleCnt="7"/>
      <dgm:spPr/>
    </dgm:pt>
    <dgm:pt modelId="{29248E14-CA36-3149-A692-1DF076857D3D}" type="pres">
      <dgm:prSet presAssocID="{F63DABB1-CAB9-4798-AF14-FC72984DA767}" presName="vert1" presStyleCnt="0"/>
      <dgm:spPr/>
    </dgm:pt>
    <dgm:pt modelId="{7D5A5EE2-DFFC-DC41-AF8D-838B1B7D70D0}" type="pres">
      <dgm:prSet presAssocID="{14AE0385-FC53-44D6-B31B-E1A5E08EB438}" presName="thickLine" presStyleLbl="alignNode1" presStyleIdx="2" presStyleCnt="7"/>
      <dgm:spPr/>
    </dgm:pt>
    <dgm:pt modelId="{A46E9927-75A8-A044-AA26-EB7EFF802981}" type="pres">
      <dgm:prSet presAssocID="{14AE0385-FC53-44D6-B31B-E1A5E08EB438}" presName="horz1" presStyleCnt="0"/>
      <dgm:spPr/>
    </dgm:pt>
    <dgm:pt modelId="{353EC6CE-0305-D44C-90B1-F214568C04E9}" type="pres">
      <dgm:prSet presAssocID="{14AE0385-FC53-44D6-B31B-E1A5E08EB438}" presName="tx1" presStyleLbl="revTx" presStyleIdx="2" presStyleCnt="7"/>
      <dgm:spPr/>
    </dgm:pt>
    <dgm:pt modelId="{4B932774-3C60-A94A-ACAD-34114811752B}" type="pres">
      <dgm:prSet presAssocID="{14AE0385-FC53-44D6-B31B-E1A5E08EB438}" presName="vert1" presStyleCnt="0"/>
      <dgm:spPr/>
    </dgm:pt>
    <dgm:pt modelId="{F62A4CA1-00FF-A34C-A503-350CC5F98C55}" type="pres">
      <dgm:prSet presAssocID="{ECF7282B-A894-49EA-A03A-605CD6CC3087}" presName="thickLine" presStyleLbl="alignNode1" presStyleIdx="3" presStyleCnt="7"/>
      <dgm:spPr/>
    </dgm:pt>
    <dgm:pt modelId="{BB65E5D9-B909-BC4C-A8A3-927550BD34CD}" type="pres">
      <dgm:prSet presAssocID="{ECF7282B-A894-49EA-A03A-605CD6CC3087}" presName="horz1" presStyleCnt="0"/>
      <dgm:spPr/>
    </dgm:pt>
    <dgm:pt modelId="{FCA4EBAA-E8C4-4A49-8432-792B08EC6D0C}" type="pres">
      <dgm:prSet presAssocID="{ECF7282B-A894-49EA-A03A-605CD6CC3087}" presName="tx1" presStyleLbl="revTx" presStyleIdx="3" presStyleCnt="7"/>
      <dgm:spPr/>
    </dgm:pt>
    <dgm:pt modelId="{38076D5F-CAB8-2F42-BBEB-54A641308352}" type="pres">
      <dgm:prSet presAssocID="{ECF7282B-A894-49EA-A03A-605CD6CC3087}" presName="vert1" presStyleCnt="0"/>
      <dgm:spPr/>
    </dgm:pt>
    <dgm:pt modelId="{46B6C76E-4F44-394B-8FB0-7E9269FD0869}" type="pres">
      <dgm:prSet presAssocID="{04407690-21F6-4183-B8D5-1CF735DECF36}" presName="thickLine" presStyleLbl="alignNode1" presStyleIdx="4" presStyleCnt="7"/>
      <dgm:spPr/>
    </dgm:pt>
    <dgm:pt modelId="{3F3D1F06-0BF9-1745-B4EE-8020ED496A6D}" type="pres">
      <dgm:prSet presAssocID="{04407690-21F6-4183-B8D5-1CF735DECF36}" presName="horz1" presStyleCnt="0"/>
      <dgm:spPr/>
    </dgm:pt>
    <dgm:pt modelId="{18E740D3-CD4E-2942-8012-93AE40778A8D}" type="pres">
      <dgm:prSet presAssocID="{04407690-21F6-4183-B8D5-1CF735DECF36}" presName="tx1" presStyleLbl="revTx" presStyleIdx="4" presStyleCnt="7"/>
      <dgm:spPr/>
    </dgm:pt>
    <dgm:pt modelId="{C1C30A61-7BA4-9C46-A582-3C4A5305F7D8}" type="pres">
      <dgm:prSet presAssocID="{04407690-21F6-4183-B8D5-1CF735DECF36}" presName="vert1" presStyleCnt="0"/>
      <dgm:spPr/>
    </dgm:pt>
    <dgm:pt modelId="{7A52B28A-D6EB-5444-9507-8DADA11D5AC2}" type="pres">
      <dgm:prSet presAssocID="{7F6B2CCE-0F10-4867-9636-6C966E4B4B73}" presName="thickLine" presStyleLbl="alignNode1" presStyleIdx="5" presStyleCnt="7"/>
      <dgm:spPr/>
    </dgm:pt>
    <dgm:pt modelId="{14EC4EF8-526C-5D47-B2B1-829A76BF0202}" type="pres">
      <dgm:prSet presAssocID="{7F6B2CCE-0F10-4867-9636-6C966E4B4B73}" presName="horz1" presStyleCnt="0"/>
      <dgm:spPr/>
    </dgm:pt>
    <dgm:pt modelId="{57432834-C6DD-0048-848F-08D1F50CF3FF}" type="pres">
      <dgm:prSet presAssocID="{7F6B2CCE-0F10-4867-9636-6C966E4B4B73}" presName="tx1" presStyleLbl="revTx" presStyleIdx="5" presStyleCnt="7"/>
      <dgm:spPr/>
    </dgm:pt>
    <dgm:pt modelId="{3D61CEC7-EDDE-1C40-B859-0411CACFFAC3}" type="pres">
      <dgm:prSet presAssocID="{7F6B2CCE-0F10-4867-9636-6C966E4B4B73}" presName="vert1" presStyleCnt="0"/>
      <dgm:spPr/>
    </dgm:pt>
    <dgm:pt modelId="{19AB5159-05C1-5B47-BCBD-00C3E4329A87}" type="pres">
      <dgm:prSet presAssocID="{8A8A44BD-8653-4E3A-83E4-09E3712E789E}" presName="thickLine" presStyleLbl="alignNode1" presStyleIdx="6" presStyleCnt="7"/>
      <dgm:spPr/>
    </dgm:pt>
    <dgm:pt modelId="{C44ED115-8F64-F64E-8943-2DB00A79B42A}" type="pres">
      <dgm:prSet presAssocID="{8A8A44BD-8653-4E3A-83E4-09E3712E789E}" presName="horz1" presStyleCnt="0"/>
      <dgm:spPr/>
    </dgm:pt>
    <dgm:pt modelId="{4106C3EA-FA2D-3944-A548-F9376C055A51}" type="pres">
      <dgm:prSet presAssocID="{8A8A44BD-8653-4E3A-83E4-09E3712E789E}" presName="tx1" presStyleLbl="revTx" presStyleIdx="6" presStyleCnt="7"/>
      <dgm:spPr/>
    </dgm:pt>
    <dgm:pt modelId="{2238AE09-2DB8-3C4A-90C9-86ACBB6C07CA}" type="pres">
      <dgm:prSet presAssocID="{8A8A44BD-8653-4E3A-83E4-09E3712E789E}" presName="vert1" presStyleCnt="0"/>
      <dgm:spPr/>
    </dgm:pt>
  </dgm:ptLst>
  <dgm:cxnLst>
    <dgm:cxn modelId="{40C90401-E3FE-8047-BB03-F1A4E028B7DF}" type="presOf" srcId="{14AE0385-FC53-44D6-B31B-E1A5E08EB438}" destId="{353EC6CE-0305-D44C-90B1-F214568C04E9}" srcOrd="0" destOrd="0" presId="urn:microsoft.com/office/officeart/2008/layout/LinedList"/>
    <dgm:cxn modelId="{4447D403-7A7F-48F4-91BA-4CA69A55427F}" srcId="{5A5F6864-24CC-4E66-B435-B7EA42457B4C}" destId="{14AE0385-FC53-44D6-B31B-E1A5E08EB438}" srcOrd="2" destOrd="0" parTransId="{B35C506B-629B-408B-98E7-A9E3A03FC1D8}" sibTransId="{BC18F7E9-F66D-4D33-A76A-C6C5E3333CAF}"/>
    <dgm:cxn modelId="{51C59704-9FFE-4660-96FD-2AD873F47458}" srcId="{5A5F6864-24CC-4E66-B435-B7EA42457B4C}" destId="{ECF7282B-A894-49EA-A03A-605CD6CC3087}" srcOrd="3" destOrd="0" parTransId="{5E238684-4088-48B0-8A11-A1182AEE94E2}" sibTransId="{15DBCEC4-06D4-4D2A-BC5C-4A90CEF13C3F}"/>
    <dgm:cxn modelId="{6FF1260A-0022-4B8B-9207-73C2957CFC9A}" srcId="{5A5F6864-24CC-4E66-B435-B7EA42457B4C}" destId="{8A8A44BD-8653-4E3A-83E4-09E3712E789E}" srcOrd="6" destOrd="0" parTransId="{37335CD2-BA1D-4EFE-A403-B078CE603816}" sibTransId="{56238064-A9A9-456A-BD29-D7CFC915E37B}"/>
    <dgm:cxn modelId="{79406D2B-224C-874B-9DEF-AD4DB07F2688}" type="presOf" srcId="{F63DABB1-CAB9-4798-AF14-FC72984DA767}" destId="{39D9CDD2-5BFD-8F4E-B152-8111A2E8B5AA}" srcOrd="0" destOrd="0" presId="urn:microsoft.com/office/officeart/2008/layout/LinedList"/>
    <dgm:cxn modelId="{D3B19942-74AE-6045-AD58-6132ED12A449}" type="presOf" srcId="{ECF7282B-A894-49EA-A03A-605CD6CC3087}" destId="{FCA4EBAA-E8C4-4A49-8432-792B08EC6D0C}" srcOrd="0" destOrd="0" presId="urn:microsoft.com/office/officeart/2008/layout/LinedList"/>
    <dgm:cxn modelId="{259EE14B-9AB9-4331-9A26-46557416AD0D}" srcId="{5A5F6864-24CC-4E66-B435-B7EA42457B4C}" destId="{7F6B2CCE-0F10-4867-9636-6C966E4B4B73}" srcOrd="5" destOrd="0" parTransId="{5306AACC-3B99-4A3A-8048-436E55F2F711}" sibTransId="{D8F5902E-1412-4F8F-8AC6-187F2C3EE711}"/>
    <dgm:cxn modelId="{873F5168-D8AF-417E-B172-B330195728F7}" srcId="{5A5F6864-24CC-4E66-B435-B7EA42457B4C}" destId="{F63DABB1-CAB9-4798-AF14-FC72984DA767}" srcOrd="1" destOrd="0" parTransId="{5E50140D-8EA7-457C-8EAE-0BA881326012}" sibTransId="{3A850740-3B12-45A6-8052-5B78CBB230F4}"/>
    <dgm:cxn modelId="{9997D280-86CF-744B-B4FF-C88095B2ECDD}" type="presOf" srcId="{04407690-21F6-4183-B8D5-1CF735DECF36}" destId="{18E740D3-CD4E-2942-8012-93AE40778A8D}" srcOrd="0" destOrd="0" presId="urn:microsoft.com/office/officeart/2008/layout/LinedList"/>
    <dgm:cxn modelId="{C2412892-E04C-204B-BFCC-6D506609B7A7}" type="presOf" srcId="{5A5F6864-24CC-4E66-B435-B7EA42457B4C}" destId="{1482BE5D-4341-0641-81E5-DC3390A62A46}" srcOrd="0" destOrd="0" presId="urn:microsoft.com/office/officeart/2008/layout/LinedList"/>
    <dgm:cxn modelId="{427AACD0-2472-4769-B92F-1B9854878D83}" srcId="{5A5F6864-24CC-4E66-B435-B7EA42457B4C}" destId="{04407690-21F6-4183-B8D5-1CF735DECF36}" srcOrd="4" destOrd="0" parTransId="{5837E5F6-F52A-4F37-906F-4C0FA3692679}" sibTransId="{1A3328DF-C9B5-467A-8175-08B7AA897FDC}"/>
    <dgm:cxn modelId="{79527BD1-C20A-7D40-8022-66447CB59FB4}" type="presOf" srcId="{7F6B2CCE-0F10-4867-9636-6C966E4B4B73}" destId="{57432834-C6DD-0048-848F-08D1F50CF3FF}" srcOrd="0" destOrd="0" presId="urn:microsoft.com/office/officeart/2008/layout/LinedList"/>
    <dgm:cxn modelId="{970E25D3-5612-4869-B533-C1A8CF8C8E7C}" srcId="{5A5F6864-24CC-4E66-B435-B7EA42457B4C}" destId="{900A6C91-9662-4582-B9BF-6BFE64BC9BC8}" srcOrd="0" destOrd="0" parTransId="{3D98CDAC-8456-4A87-9D1B-B54CCA2046B7}" sibTransId="{D8F11A49-33EC-47A5-8E3A-3F03FA27CF1E}"/>
    <dgm:cxn modelId="{9A4E23E5-1119-6F4D-B335-44800700F331}" type="presOf" srcId="{8A8A44BD-8653-4E3A-83E4-09E3712E789E}" destId="{4106C3EA-FA2D-3944-A548-F9376C055A51}" srcOrd="0" destOrd="0" presId="urn:microsoft.com/office/officeart/2008/layout/LinedList"/>
    <dgm:cxn modelId="{696293F9-E66E-934C-BC69-EC9D77465DDC}" type="presOf" srcId="{900A6C91-9662-4582-B9BF-6BFE64BC9BC8}" destId="{F4D44194-3B12-C04D-AF8B-796500FDE20B}" srcOrd="0" destOrd="0" presId="urn:microsoft.com/office/officeart/2008/layout/LinedList"/>
    <dgm:cxn modelId="{3610D048-A999-C64B-B0CD-02DCE6EBEB54}" type="presParOf" srcId="{1482BE5D-4341-0641-81E5-DC3390A62A46}" destId="{BDB48DF3-8412-374F-B39C-4110B8CBC9CD}" srcOrd="0" destOrd="0" presId="urn:microsoft.com/office/officeart/2008/layout/LinedList"/>
    <dgm:cxn modelId="{0C295B08-2530-2049-8B20-C0946B711E95}" type="presParOf" srcId="{1482BE5D-4341-0641-81E5-DC3390A62A46}" destId="{79B45644-DC1F-AD40-B550-64AFA1E344CE}" srcOrd="1" destOrd="0" presId="urn:microsoft.com/office/officeart/2008/layout/LinedList"/>
    <dgm:cxn modelId="{C0ED1F60-C55C-FB49-BF4C-927772906539}" type="presParOf" srcId="{79B45644-DC1F-AD40-B550-64AFA1E344CE}" destId="{F4D44194-3B12-C04D-AF8B-796500FDE20B}" srcOrd="0" destOrd="0" presId="urn:microsoft.com/office/officeart/2008/layout/LinedList"/>
    <dgm:cxn modelId="{82C004FA-5D82-6941-889F-F056EC7B763C}" type="presParOf" srcId="{79B45644-DC1F-AD40-B550-64AFA1E344CE}" destId="{37333EA9-07E1-DA49-8700-C6662A684859}" srcOrd="1" destOrd="0" presId="urn:microsoft.com/office/officeart/2008/layout/LinedList"/>
    <dgm:cxn modelId="{084E7A83-2A90-6446-9B70-537B12970E77}" type="presParOf" srcId="{1482BE5D-4341-0641-81E5-DC3390A62A46}" destId="{56749CC1-1060-1043-AAD7-1DCFBE86422E}" srcOrd="2" destOrd="0" presId="urn:microsoft.com/office/officeart/2008/layout/LinedList"/>
    <dgm:cxn modelId="{9B87D01D-1B61-6644-ABC5-464B7549C2CE}" type="presParOf" srcId="{1482BE5D-4341-0641-81E5-DC3390A62A46}" destId="{34F76F06-6328-724B-B494-25B838DCB2FE}" srcOrd="3" destOrd="0" presId="urn:microsoft.com/office/officeart/2008/layout/LinedList"/>
    <dgm:cxn modelId="{4C5F7D31-728E-3C4A-B5CD-B388C50F80DF}" type="presParOf" srcId="{34F76F06-6328-724B-B494-25B838DCB2FE}" destId="{39D9CDD2-5BFD-8F4E-B152-8111A2E8B5AA}" srcOrd="0" destOrd="0" presId="urn:microsoft.com/office/officeart/2008/layout/LinedList"/>
    <dgm:cxn modelId="{3C417C81-F70D-744C-AE83-50F25D3B7517}" type="presParOf" srcId="{34F76F06-6328-724B-B494-25B838DCB2FE}" destId="{29248E14-CA36-3149-A692-1DF076857D3D}" srcOrd="1" destOrd="0" presId="urn:microsoft.com/office/officeart/2008/layout/LinedList"/>
    <dgm:cxn modelId="{A1E355F2-5F66-3A47-A7EA-55D4CF9B1E47}" type="presParOf" srcId="{1482BE5D-4341-0641-81E5-DC3390A62A46}" destId="{7D5A5EE2-DFFC-DC41-AF8D-838B1B7D70D0}" srcOrd="4" destOrd="0" presId="urn:microsoft.com/office/officeart/2008/layout/LinedList"/>
    <dgm:cxn modelId="{AAEFF696-2F1B-DF49-95A6-E25E90EFAFD6}" type="presParOf" srcId="{1482BE5D-4341-0641-81E5-DC3390A62A46}" destId="{A46E9927-75A8-A044-AA26-EB7EFF802981}" srcOrd="5" destOrd="0" presId="urn:microsoft.com/office/officeart/2008/layout/LinedList"/>
    <dgm:cxn modelId="{E618C7D4-A58F-B346-818A-397B15467DBD}" type="presParOf" srcId="{A46E9927-75A8-A044-AA26-EB7EFF802981}" destId="{353EC6CE-0305-D44C-90B1-F214568C04E9}" srcOrd="0" destOrd="0" presId="urn:microsoft.com/office/officeart/2008/layout/LinedList"/>
    <dgm:cxn modelId="{63DF3687-4930-1E4F-86ED-AC83E6B2FB3B}" type="presParOf" srcId="{A46E9927-75A8-A044-AA26-EB7EFF802981}" destId="{4B932774-3C60-A94A-ACAD-34114811752B}" srcOrd="1" destOrd="0" presId="urn:microsoft.com/office/officeart/2008/layout/LinedList"/>
    <dgm:cxn modelId="{4CA1CEE6-CD21-9E44-ACC4-67C7DDF577AB}" type="presParOf" srcId="{1482BE5D-4341-0641-81E5-DC3390A62A46}" destId="{F62A4CA1-00FF-A34C-A503-350CC5F98C55}" srcOrd="6" destOrd="0" presId="urn:microsoft.com/office/officeart/2008/layout/LinedList"/>
    <dgm:cxn modelId="{7A7B961C-7E47-934C-835D-307F0A5D4FB0}" type="presParOf" srcId="{1482BE5D-4341-0641-81E5-DC3390A62A46}" destId="{BB65E5D9-B909-BC4C-A8A3-927550BD34CD}" srcOrd="7" destOrd="0" presId="urn:microsoft.com/office/officeart/2008/layout/LinedList"/>
    <dgm:cxn modelId="{178526FF-880E-F44B-AB5E-364E5094427B}" type="presParOf" srcId="{BB65E5D9-B909-BC4C-A8A3-927550BD34CD}" destId="{FCA4EBAA-E8C4-4A49-8432-792B08EC6D0C}" srcOrd="0" destOrd="0" presId="urn:microsoft.com/office/officeart/2008/layout/LinedList"/>
    <dgm:cxn modelId="{3B274F41-5B29-F84C-9CD7-3BE8992B0906}" type="presParOf" srcId="{BB65E5D9-B909-BC4C-A8A3-927550BD34CD}" destId="{38076D5F-CAB8-2F42-BBEB-54A641308352}" srcOrd="1" destOrd="0" presId="urn:microsoft.com/office/officeart/2008/layout/LinedList"/>
    <dgm:cxn modelId="{71C3BB16-0189-7A4D-9BDF-92BC8AC2B91A}" type="presParOf" srcId="{1482BE5D-4341-0641-81E5-DC3390A62A46}" destId="{46B6C76E-4F44-394B-8FB0-7E9269FD0869}" srcOrd="8" destOrd="0" presId="urn:microsoft.com/office/officeart/2008/layout/LinedList"/>
    <dgm:cxn modelId="{458E8C81-2D3F-A04D-8D55-89A841D0209B}" type="presParOf" srcId="{1482BE5D-4341-0641-81E5-DC3390A62A46}" destId="{3F3D1F06-0BF9-1745-B4EE-8020ED496A6D}" srcOrd="9" destOrd="0" presId="urn:microsoft.com/office/officeart/2008/layout/LinedList"/>
    <dgm:cxn modelId="{E25C19D2-4A85-854F-A14B-7BC61EC1214D}" type="presParOf" srcId="{3F3D1F06-0BF9-1745-B4EE-8020ED496A6D}" destId="{18E740D3-CD4E-2942-8012-93AE40778A8D}" srcOrd="0" destOrd="0" presId="urn:microsoft.com/office/officeart/2008/layout/LinedList"/>
    <dgm:cxn modelId="{BE72108D-AA89-DA44-B6DE-FBB6901D09C7}" type="presParOf" srcId="{3F3D1F06-0BF9-1745-B4EE-8020ED496A6D}" destId="{C1C30A61-7BA4-9C46-A582-3C4A5305F7D8}" srcOrd="1" destOrd="0" presId="urn:microsoft.com/office/officeart/2008/layout/LinedList"/>
    <dgm:cxn modelId="{0ADCC7C3-EC00-B04E-B7CF-55C45D7E292F}" type="presParOf" srcId="{1482BE5D-4341-0641-81E5-DC3390A62A46}" destId="{7A52B28A-D6EB-5444-9507-8DADA11D5AC2}" srcOrd="10" destOrd="0" presId="urn:microsoft.com/office/officeart/2008/layout/LinedList"/>
    <dgm:cxn modelId="{D1E09A57-EFF1-C648-A6C6-FDE29BE43897}" type="presParOf" srcId="{1482BE5D-4341-0641-81E5-DC3390A62A46}" destId="{14EC4EF8-526C-5D47-B2B1-829A76BF0202}" srcOrd="11" destOrd="0" presId="urn:microsoft.com/office/officeart/2008/layout/LinedList"/>
    <dgm:cxn modelId="{10EA5AD6-820F-1740-AB46-191784996801}" type="presParOf" srcId="{14EC4EF8-526C-5D47-B2B1-829A76BF0202}" destId="{57432834-C6DD-0048-848F-08D1F50CF3FF}" srcOrd="0" destOrd="0" presId="urn:microsoft.com/office/officeart/2008/layout/LinedList"/>
    <dgm:cxn modelId="{749FC87F-CCFA-584D-90B3-9F5F4F052933}" type="presParOf" srcId="{14EC4EF8-526C-5D47-B2B1-829A76BF0202}" destId="{3D61CEC7-EDDE-1C40-B859-0411CACFFAC3}" srcOrd="1" destOrd="0" presId="urn:microsoft.com/office/officeart/2008/layout/LinedList"/>
    <dgm:cxn modelId="{DCCC5D6E-5E2E-9141-A3F0-10D15EA8030B}" type="presParOf" srcId="{1482BE5D-4341-0641-81E5-DC3390A62A46}" destId="{19AB5159-05C1-5B47-BCBD-00C3E4329A87}" srcOrd="12" destOrd="0" presId="urn:microsoft.com/office/officeart/2008/layout/LinedList"/>
    <dgm:cxn modelId="{0AB16A62-F3A5-DF4D-86A6-F8F02F3FED86}" type="presParOf" srcId="{1482BE5D-4341-0641-81E5-DC3390A62A46}" destId="{C44ED115-8F64-F64E-8943-2DB00A79B42A}" srcOrd="13" destOrd="0" presId="urn:microsoft.com/office/officeart/2008/layout/LinedList"/>
    <dgm:cxn modelId="{3855DBB1-0950-D44E-ACCF-43B4E39263C3}" type="presParOf" srcId="{C44ED115-8F64-F64E-8943-2DB00A79B42A}" destId="{4106C3EA-FA2D-3944-A548-F9376C055A51}" srcOrd="0" destOrd="0" presId="urn:microsoft.com/office/officeart/2008/layout/LinedList"/>
    <dgm:cxn modelId="{294EDD2A-0493-F845-98B9-259014400E27}" type="presParOf" srcId="{C44ED115-8F64-F64E-8943-2DB00A79B42A}" destId="{2238AE09-2DB8-3C4A-90C9-86ACBB6C07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C71EB4-3D86-4815-9922-195422D52E7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A3180C-BFFC-42E4-9AC8-361A28DEE4C5}">
      <dgm:prSet/>
      <dgm:spPr/>
      <dgm:t>
        <a:bodyPr/>
        <a:lstStyle/>
        <a:p>
          <a:r>
            <a:rPr lang="nl-NL" dirty="0"/>
            <a:t>Een goede houding is belangrijk voor de algehele gezondheid!</a:t>
          </a:r>
          <a:endParaRPr lang="en-US" dirty="0"/>
        </a:p>
      </dgm:t>
    </dgm:pt>
    <dgm:pt modelId="{AA3D25BE-D797-4161-8BB7-B73FDB5D3F7C}" type="parTrans" cxnId="{80A77640-8053-4B7B-AE92-9FF13FF74DDA}">
      <dgm:prSet/>
      <dgm:spPr/>
      <dgm:t>
        <a:bodyPr/>
        <a:lstStyle/>
        <a:p>
          <a:endParaRPr lang="en-US"/>
        </a:p>
      </dgm:t>
    </dgm:pt>
    <dgm:pt modelId="{8F210301-3EEB-4B53-954E-F2451759500B}" type="sibTrans" cxnId="{80A77640-8053-4B7B-AE92-9FF13FF74DDA}">
      <dgm:prSet/>
      <dgm:spPr/>
      <dgm:t>
        <a:bodyPr/>
        <a:lstStyle/>
        <a:p>
          <a:endParaRPr lang="en-US"/>
        </a:p>
      </dgm:t>
    </dgm:pt>
    <dgm:pt modelId="{13A8FC41-F088-408B-9D9F-7268AA1E7404}">
      <dgm:prSet/>
      <dgm:spPr/>
      <dgm:t>
        <a:bodyPr/>
        <a:lstStyle/>
        <a:p>
          <a:r>
            <a:rPr lang="nl-NL"/>
            <a:t>Inzicht in het gedrag en klachten helpt voor effectieve behandeling</a:t>
          </a:r>
          <a:endParaRPr lang="en-US"/>
        </a:p>
      </dgm:t>
    </dgm:pt>
    <dgm:pt modelId="{E48EDCE6-99B6-410C-9179-3469FF511C4D}" type="parTrans" cxnId="{5F62DC50-CA45-4191-83F5-888A3216AA24}">
      <dgm:prSet/>
      <dgm:spPr/>
      <dgm:t>
        <a:bodyPr/>
        <a:lstStyle/>
        <a:p>
          <a:endParaRPr lang="en-US"/>
        </a:p>
      </dgm:t>
    </dgm:pt>
    <dgm:pt modelId="{80767715-EB6B-4186-9AD9-38F81A5DAA90}" type="sibTrans" cxnId="{5F62DC50-CA45-4191-83F5-888A3216AA24}">
      <dgm:prSet/>
      <dgm:spPr/>
      <dgm:t>
        <a:bodyPr/>
        <a:lstStyle/>
        <a:p>
          <a:endParaRPr lang="en-US"/>
        </a:p>
      </dgm:t>
    </dgm:pt>
    <dgm:pt modelId="{9C6B21D3-1B38-4DE9-993E-431DFDE1414C}">
      <dgm:prSet/>
      <dgm:spPr/>
      <dgm:t>
        <a:bodyPr/>
        <a:lstStyle/>
        <a:p>
          <a:r>
            <a:rPr lang="nl-NL"/>
            <a:t>Ondersteun cliënten met preventieve tips en adviezen</a:t>
          </a:r>
          <a:endParaRPr lang="en-US"/>
        </a:p>
      </dgm:t>
    </dgm:pt>
    <dgm:pt modelId="{1F42868F-252B-4179-9396-409D863C767D}" type="parTrans" cxnId="{A1E47316-659B-4270-95CD-CFDAEBBDC11A}">
      <dgm:prSet/>
      <dgm:spPr/>
      <dgm:t>
        <a:bodyPr/>
        <a:lstStyle/>
        <a:p>
          <a:endParaRPr lang="en-US"/>
        </a:p>
      </dgm:t>
    </dgm:pt>
    <dgm:pt modelId="{D4C572FC-9CF8-414D-9420-4ACE0D41D032}" type="sibTrans" cxnId="{A1E47316-659B-4270-95CD-CFDAEBBDC11A}">
      <dgm:prSet/>
      <dgm:spPr/>
      <dgm:t>
        <a:bodyPr/>
        <a:lstStyle/>
        <a:p>
          <a:endParaRPr lang="en-US"/>
        </a:p>
      </dgm:t>
    </dgm:pt>
    <dgm:pt modelId="{899BF229-423F-47FF-9942-E3383C83CBB3}">
      <dgm:prSet/>
      <dgm:spPr/>
      <dgm:t>
        <a:bodyPr/>
        <a:lstStyle/>
        <a:p>
          <a:r>
            <a:rPr lang="nl-NL"/>
            <a:t>Masseur als onderdeel van een multidisciplinair zorgteam</a:t>
          </a:r>
          <a:endParaRPr lang="en-US"/>
        </a:p>
      </dgm:t>
    </dgm:pt>
    <dgm:pt modelId="{DEBA7CF7-CA23-446B-B342-45910225885D}" type="parTrans" cxnId="{FE286DD4-954A-4AFA-B4C4-862C7F871E64}">
      <dgm:prSet/>
      <dgm:spPr/>
      <dgm:t>
        <a:bodyPr/>
        <a:lstStyle/>
        <a:p>
          <a:endParaRPr lang="en-US"/>
        </a:p>
      </dgm:t>
    </dgm:pt>
    <dgm:pt modelId="{72DD140E-00A1-4CF5-8B3E-EA6FB87E3619}" type="sibTrans" cxnId="{FE286DD4-954A-4AFA-B4C4-862C7F871E64}">
      <dgm:prSet/>
      <dgm:spPr/>
      <dgm:t>
        <a:bodyPr/>
        <a:lstStyle/>
        <a:p>
          <a:endParaRPr lang="en-US"/>
        </a:p>
      </dgm:t>
    </dgm:pt>
    <dgm:pt modelId="{FFF656E2-5DE1-4047-82E0-B15127291737}" type="pres">
      <dgm:prSet presAssocID="{18C71EB4-3D86-4815-9922-195422D52E7D}" presName="vert0" presStyleCnt="0">
        <dgm:presLayoutVars>
          <dgm:dir/>
          <dgm:animOne val="branch"/>
          <dgm:animLvl val="lvl"/>
        </dgm:presLayoutVars>
      </dgm:prSet>
      <dgm:spPr/>
    </dgm:pt>
    <dgm:pt modelId="{1CF29296-A4B6-954A-83F8-DE6F24E3D93E}" type="pres">
      <dgm:prSet presAssocID="{43A3180C-BFFC-42E4-9AC8-361A28DEE4C5}" presName="thickLine" presStyleLbl="alignNode1" presStyleIdx="0" presStyleCnt="4"/>
      <dgm:spPr/>
    </dgm:pt>
    <dgm:pt modelId="{71704443-F7FB-3741-BAC0-2E42251D3A25}" type="pres">
      <dgm:prSet presAssocID="{43A3180C-BFFC-42E4-9AC8-361A28DEE4C5}" presName="horz1" presStyleCnt="0"/>
      <dgm:spPr/>
    </dgm:pt>
    <dgm:pt modelId="{7CFDE9CC-21EB-7141-96A4-DCA88692122F}" type="pres">
      <dgm:prSet presAssocID="{43A3180C-BFFC-42E4-9AC8-361A28DEE4C5}" presName="tx1" presStyleLbl="revTx" presStyleIdx="0" presStyleCnt="4"/>
      <dgm:spPr/>
    </dgm:pt>
    <dgm:pt modelId="{173A02FC-984E-594F-9C49-733C2FC53124}" type="pres">
      <dgm:prSet presAssocID="{43A3180C-BFFC-42E4-9AC8-361A28DEE4C5}" presName="vert1" presStyleCnt="0"/>
      <dgm:spPr/>
    </dgm:pt>
    <dgm:pt modelId="{CB811BCD-9BAB-B848-8D0A-54CDC3C9A2F5}" type="pres">
      <dgm:prSet presAssocID="{13A8FC41-F088-408B-9D9F-7268AA1E7404}" presName="thickLine" presStyleLbl="alignNode1" presStyleIdx="1" presStyleCnt="4"/>
      <dgm:spPr/>
    </dgm:pt>
    <dgm:pt modelId="{9D4A6747-7DB0-3745-B46C-3E5593070428}" type="pres">
      <dgm:prSet presAssocID="{13A8FC41-F088-408B-9D9F-7268AA1E7404}" presName="horz1" presStyleCnt="0"/>
      <dgm:spPr/>
    </dgm:pt>
    <dgm:pt modelId="{EDC7AF04-229B-8045-B57B-88391EBCAB0D}" type="pres">
      <dgm:prSet presAssocID="{13A8FC41-F088-408B-9D9F-7268AA1E7404}" presName="tx1" presStyleLbl="revTx" presStyleIdx="1" presStyleCnt="4"/>
      <dgm:spPr/>
    </dgm:pt>
    <dgm:pt modelId="{4566A41B-9B86-A64C-867F-9169A298E154}" type="pres">
      <dgm:prSet presAssocID="{13A8FC41-F088-408B-9D9F-7268AA1E7404}" presName="vert1" presStyleCnt="0"/>
      <dgm:spPr/>
    </dgm:pt>
    <dgm:pt modelId="{79265023-967F-4648-9883-9AF31E57921D}" type="pres">
      <dgm:prSet presAssocID="{9C6B21D3-1B38-4DE9-993E-431DFDE1414C}" presName="thickLine" presStyleLbl="alignNode1" presStyleIdx="2" presStyleCnt="4"/>
      <dgm:spPr/>
    </dgm:pt>
    <dgm:pt modelId="{D5E6233F-11D3-B04F-BDB0-BE96F9BE52B4}" type="pres">
      <dgm:prSet presAssocID="{9C6B21D3-1B38-4DE9-993E-431DFDE1414C}" presName="horz1" presStyleCnt="0"/>
      <dgm:spPr/>
    </dgm:pt>
    <dgm:pt modelId="{DF985454-5A79-944C-B446-537AB71A1AB1}" type="pres">
      <dgm:prSet presAssocID="{9C6B21D3-1B38-4DE9-993E-431DFDE1414C}" presName="tx1" presStyleLbl="revTx" presStyleIdx="2" presStyleCnt="4"/>
      <dgm:spPr/>
    </dgm:pt>
    <dgm:pt modelId="{F726AFAC-179D-114A-ABB4-D7047FF64E56}" type="pres">
      <dgm:prSet presAssocID="{9C6B21D3-1B38-4DE9-993E-431DFDE1414C}" presName="vert1" presStyleCnt="0"/>
      <dgm:spPr/>
    </dgm:pt>
    <dgm:pt modelId="{1A005EF3-8D7E-0245-B5E8-E48B8D01377A}" type="pres">
      <dgm:prSet presAssocID="{899BF229-423F-47FF-9942-E3383C83CBB3}" presName="thickLine" presStyleLbl="alignNode1" presStyleIdx="3" presStyleCnt="4"/>
      <dgm:spPr/>
    </dgm:pt>
    <dgm:pt modelId="{05E61187-D56B-F24F-BDE6-11317B0A3C41}" type="pres">
      <dgm:prSet presAssocID="{899BF229-423F-47FF-9942-E3383C83CBB3}" presName="horz1" presStyleCnt="0"/>
      <dgm:spPr/>
    </dgm:pt>
    <dgm:pt modelId="{BEA97D53-3010-354D-941E-66B6278B2947}" type="pres">
      <dgm:prSet presAssocID="{899BF229-423F-47FF-9942-E3383C83CBB3}" presName="tx1" presStyleLbl="revTx" presStyleIdx="3" presStyleCnt="4"/>
      <dgm:spPr/>
    </dgm:pt>
    <dgm:pt modelId="{A99A3BCB-037A-8540-B6A0-D5244E671CE5}" type="pres">
      <dgm:prSet presAssocID="{899BF229-423F-47FF-9942-E3383C83CBB3}" presName="vert1" presStyleCnt="0"/>
      <dgm:spPr/>
    </dgm:pt>
  </dgm:ptLst>
  <dgm:cxnLst>
    <dgm:cxn modelId="{A1E47316-659B-4270-95CD-CFDAEBBDC11A}" srcId="{18C71EB4-3D86-4815-9922-195422D52E7D}" destId="{9C6B21D3-1B38-4DE9-993E-431DFDE1414C}" srcOrd="2" destOrd="0" parTransId="{1F42868F-252B-4179-9396-409D863C767D}" sibTransId="{D4C572FC-9CF8-414D-9420-4ACE0D41D032}"/>
    <dgm:cxn modelId="{C2337522-7D9F-554D-9461-F689C4100D8A}" type="presOf" srcId="{18C71EB4-3D86-4815-9922-195422D52E7D}" destId="{FFF656E2-5DE1-4047-82E0-B15127291737}" srcOrd="0" destOrd="0" presId="urn:microsoft.com/office/officeart/2008/layout/LinedList"/>
    <dgm:cxn modelId="{80A77640-8053-4B7B-AE92-9FF13FF74DDA}" srcId="{18C71EB4-3D86-4815-9922-195422D52E7D}" destId="{43A3180C-BFFC-42E4-9AC8-361A28DEE4C5}" srcOrd="0" destOrd="0" parTransId="{AA3D25BE-D797-4161-8BB7-B73FDB5D3F7C}" sibTransId="{8F210301-3EEB-4B53-954E-F2451759500B}"/>
    <dgm:cxn modelId="{9A7BC24C-AFD3-6C41-B36C-0C0FC67E4337}" type="presOf" srcId="{43A3180C-BFFC-42E4-9AC8-361A28DEE4C5}" destId="{7CFDE9CC-21EB-7141-96A4-DCA88692122F}" srcOrd="0" destOrd="0" presId="urn:microsoft.com/office/officeart/2008/layout/LinedList"/>
    <dgm:cxn modelId="{5F62DC50-CA45-4191-83F5-888A3216AA24}" srcId="{18C71EB4-3D86-4815-9922-195422D52E7D}" destId="{13A8FC41-F088-408B-9D9F-7268AA1E7404}" srcOrd="1" destOrd="0" parTransId="{E48EDCE6-99B6-410C-9179-3469FF511C4D}" sibTransId="{80767715-EB6B-4186-9AD9-38F81A5DAA90}"/>
    <dgm:cxn modelId="{7D05A380-8A3E-C844-90EF-E3C1756BF446}" type="presOf" srcId="{9C6B21D3-1B38-4DE9-993E-431DFDE1414C}" destId="{DF985454-5A79-944C-B446-537AB71A1AB1}" srcOrd="0" destOrd="0" presId="urn:microsoft.com/office/officeart/2008/layout/LinedList"/>
    <dgm:cxn modelId="{34BA2FD3-22C9-324D-B248-B6E5358E00F2}" type="presOf" srcId="{13A8FC41-F088-408B-9D9F-7268AA1E7404}" destId="{EDC7AF04-229B-8045-B57B-88391EBCAB0D}" srcOrd="0" destOrd="0" presId="urn:microsoft.com/office/officeart/2008/layout/LinedList"/>
    <dgm:cxn modelId="{FE286DD4-954A-4AFA-B4C4-862C7F871E64}" srcId="{18C71EB4-3D86-4815-9922-195422D52E7D}" destId="{899BF229-423F-47FF-9942-E3383C83CBB3}" srcOrd="3" destOrd="0" parTransId="{DEBA7CF7-CA23-446B-B342-45910225885D}" sibTransId="{72DD140E-00A1-4CF5-8B3E-EA6FB87E3619}"/>
    <dgm:cxn modelId="{7CF3B8D8-6676-E344-BF65-796FE06B8B08}" type="presOf" srcId="{899BF229-423F-47FF-9942-E3383C83CBB3}" destId="{BEA97D53-3010-354D-941E-66B6278B2947}" srcOrd="0" destOrd="0" presId="urn:microsoft.com/office/officeart/2008/layout/LinedList"/>
    <dgm:cxn modelId="{CEBBFD3C-803E-8548-8990-0595AA9C815D}" type="presParOf" srcId="{FFF656E2-5DE1-4047-82E0-B15127291737}" destId="{1CF29296-A4B6-954A-83F8-DE6F24E3D93E}" srcOrd="0" destOrd="0" presId="urn:microsoft.com/office/officeart/2008/layout/LinedList"/>
    <dgm:cxn modelId="{B454BF66-1DF6-1C48-90CF-3BA2D3278500}" type="presParOf" srcId="{FFF656E2-5DE1-4047-82E0-B15127291737}" destId="{71704443-F7FB-3741-BAC0-2E42251D3A25}" srcOrd="1" destOrd="0" presId="urn:microsoft.com/office/officeart/2008/layout/LinedList"/>
    <dgm:cxn modelId="{3F4B8269-4DBE-F641-8779-7137D917969B}" type="presParOf" srcId="{71704443-F7FB-3741-BAC0-2E42251D3A25}" destId="{7CFDE9CC-21EB-7141-96A4-DCA88692122F}" srcOrd="0" destOrd="0" presId="urn:microsoft.com/office/officeart/2008/layout/LinedList"/>
    <dgm:cxn modelId="{F37ED917-F84B-3742-ADB5-6AE62A2AAB5A}" type="presParOf" srcId="{71704443-F7FB-3741-BAC0-2E42251D3A25}" destId="{173A02FC-984E-594F-9C49-733C2FC53124}" srcOrd="1" destOrd="0" presId="urn:microsoft.com/office/officeart/2008/layout/LinedList"/>
    <dgm:cxn modelId="{DAE7EDF3-FBD3-6346-AB66-3609630EEC43}" type="presParOf" srcId="{FFF656E2-5DE1-4047-82E0-B15127291737}" destId="{CB811BCD-9BAB-B848-8D0A-54CDC3C9A2F5}" srcOrd="2" destOrd="0" presId="urn:microsoft.com/office/officeart/2008/layout/LinedList"/>
    <dgm:cxn modelId="{8DA96FD2-1195-0B4C-8651-17B2807F6B53}" type="presParOf" srcId="{FFF656E2-5DE1-4047-82E0-B15127291737}" destId="{9D4A6747-7DB0-3745-B46C-3E5593070428}" srcOrd="3" destOrd="0" presId="urn:microsoft.com/office/officeart/2008/layout/LinedList"/>
    <dgm:cxn modelId="{EEA96E77-695F-BB44-A9FE-551B82D41660}" type="presParOf" srcId="{9D4A6747-7DB0-3745-B46C-3E5593070428}" destId="{EDC7AF04-229B-8045-B57B-88391EBCAB0D}" srcOrd="0" destOrd="0" presId="urn:microsoft.com/office/officeart/2008/layout/LinedList"/>
    <dgm:cxn modelId="{B5679DA9-31E5-1E4A-B939-5B6E7E0BCE4F}" type="presParOf" srcId="{9D4A6747-7DB0-3745-B46C-3E5593070428}" destId="{4566A41B-9B86-A64C-867F-9169A298E154}" srcOrd="1" destOrd="0" presId="urn:microsoft.com/office/officeart/2008/layout/LinedList"/>
    <dgm:cxn modelId="{B3F57511-90BB-9E44-8AC3-CD4683F0541A}" type="presParOf" srcId="{FFF656E2-5DE1-4047-82E0-B15127291737}" destId="{79265023-967F-4648-9883-9AF31E57921D}" srcOrd="4" destOrd="0" presId="urn:microsoft.com/office/officeart/2008/layout/LinedList"/>
    <dgm:cxn modelId="{C5E9D508-97D4-0B4D-8FEB-312E9420D4E3}" type="presParOf" srcId="{FFF656E2-5DE1-4047-82E0-B15127291737}" destId="{D5E6233F-11D3-B04F-BDB0-BE96F9BE52B4}" srcOrd="5" destOrd="0" presId="urn:microsoft.com/office/officeart/2008/layout/LinedList"/>
    <dgm:cxn modelId="{CBF5EF5F-4227-7540-8C78-0FC8AEA179A0}" type="presParOf" srcId="{D5E6233F-11D3-B04F-BDB0-BE96F9BE52B4}" destId="{DF985454-5A79-944C-B446-537AB71A1AB1}" srcOrd="0" destOrd="0" presId="urn:microsoft.com/office/officeart/2008/layout/LinedList"/>
    <dgm:cxn modelId="{CDD5BA14-97AC-F045-A778-A3CDFD00150E}" type="presParOf" srcId="{D5E6233F-11D3-B04F-BDB0-BE96F9BE52B4}" destId="{F726AFAC-179D-114A-ABB4-D7047FF64E56}" srcOrd="1" destOrd="0" presId="urn:microsoft.com/office/officeart/2008/layout/LinedList"/>
    <dgm:cxn modelId="{FE1E9A9E-84AD-1B4E-A14A-E83C7B1E1F11}" type="presParOf" srcId="{FFF656E2-5DE1-4047-82E0-B15127291737}" destId="{1A005EF3-8D7E-0245-B5E8-E48B8D01377A}" srcOrd="6" destOrd="0" presId="urn:microsoft.com/office/officeart/2008/layout/LinedList"/>
    <dgm:cxn modelId="{D18C5CCF-A292-974E-9B99-00BD1C1A4B36}" type="presParOf" srcId="{FFF656E2-5DE1-4047-82E0-B15127291737}" destId="{05E61187-D56B-F24F-BDE6-11317B0A3C41}" srcOrd="7" destOrd="0" presId="urn:microsoft.com/office/officeart/2008/layout/LinedList"/>
    <dgm:cxn modelId="{EA8B05A0-CC8F-CD46-A790-F7FC5DE17946}" type="presParOf" srcId="{05E61187-D56B-F24F-BDE6-11317B0A3C41}" destId="{BEA97D53-3010-354D-941E-66B6278B2947}" srcOrd="0" destOrd="0" presId="urn:microsoft.com/office/officeart/2008/layout/LinedList"/>
    <dgm:cxn modelId="{D00725AB-339C-EA42-8F3D-04D4485E579A}" type="presParOf" srcId="{05E61187-D56B-F24F-BDE6-11317B0A3C41}" destId="{A99A3BCB-037A-8540-B6A0-D5244E671C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1D0A3-8C5A-7C4D-9A92-C0507335ACF4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FAB0D-636E-F34E-B884-81E0424AA4ED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 dirty="0"/>
            <a:t>MSK Geneeskunde</a:t>
          </a:r>
          <a:endParaRPr lang="en-US" sz="4200" kern="1200" dirty="0"/>
        </a:p>
      </dsp:txBody>
      <dsp:txXfrm>
        <a:off x="0" y="2703"/>
        <a:ext cx="6900512" cy="921789"/>
      </dsp:txXfrm>
    </dsp:sp>
    <dsp:sp modelId="{86B99A51-0108-E248-BE4B-ACAD97548631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E07A2-688C-DA44-A8D9-A79CF9E73A57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/>
            <a:t>(Top)sport</a:t>
          </a:r>
          <a:endParaRPr lang="en-US" sz="4200" kern="1200"/>
        </a:p>
      </dsp:txBody>
      <dsp:txXfrm>
        <a:off x="0" y="924492"/>
        <a:ext cx="6900512" cy="921789"/>
      </dsp:txXfrm>
    </dsp:sp>
    <dsp:sp modelId="{A24B9537-D960-4040-9524-37D072DAF3D7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5EFC5-1D79-EB46-B94A-F799B461F75F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/>
            <a:t>Huisarts</a:t>
          </a:r>
          <a:endParaRPr lang="en-US" sz="4200" kern="1200"/>
        </a:p>
      </dsp:txBody>
      <dsp:txXfrm>
        <a:off x="0" y="1846281"/>
        <a:ext cx="6900512" cy="921789"/>
      </dsp:txXfrm>
    </dsp:sp>
    <dsp:sp modelId="{545A3101-3030-ED4B-91DF-D7A33CCDCAB6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0BA7E-B99B-574C-B85E-4474330F10B2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 dirty="0" err="1"/>
            <a:t>Microbiome</a:t>
          </a:r>
          <a:r>
            <a:rPr lang="nl-NL" sz="4200" kern="1200" dirty="0"/>
            <a:t>-center</a:t>
          </a:r>
          <a:endParaRPr lang="en-US" sz="4200" kern="1200" dirty="0"/>
        </a:p>
      </dsp:txBody>
      <dsp:txXfrm>
        <a:off x="0" y="2768070"/>
        <a:ext cx="6900512" cy="921789"/>
      </dsp:txXfrm>
    </dsp:sp>
    <dsp:sp modelId="{C47F74D3-5C73-3243-A90C-716F68E744C4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38EAD-02F5-9243-9C4A-F886F65D8DDE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 dirty="0"/>
            <a:t>Samenwerken - balans</a:t>
          </a:r>
          <a:endParaRPr lang="en-US" sz="4200" kern="1200" dirty="0"/>
        </a:p>
      </dsp:txBody>
      <dsp:txXfrm>
        <a:off x="0" y="3689859"/>
        <a:ext cx="6900512" cy="921789"/>
      </dsp:txXfrm>
    </dsp:sp>
    <dsp:sp modelId="{D4C8C012-3C59-A146-A82A-62F976C0C9CF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3CF8F-23B9-FA40-A448-07A5688B761D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 dirty="0"/>
            <a:t>Bron van het probleem</a:t>
          </a:r>
          <a:endParaRPr lang="en-US" sz="4200" kern="1200" dirty="0"/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C0715-2530-464A-A96B-C9855A754F8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0CA6E-C730-A94D-9356-8C081976FB31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 dirty="0"/>
            <a:t>Pathologie</a:t>
          </a:r>
          <a:endParaRPr lang="en-US" sz="4200" kern="1200" dirty="0"/>
        </a:p>
      </dsp:txBody>
      <dsp:txXfrm>
        <a:off x="0" y="2703"/>
        <a:ext cx="6900512" cy="921789"/>
      </dsp:txXfrm>
    </dsp:sp>
    <dsp:sp modelId="{7C60A1F5-405A-9E46-8619-03318FDD8E87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CC6F7-3F29-1F4B-A2C3-F0578ED4D01D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200" kern="1200" dirty="0"/>
            <a:t>(Oncologisch) masseur</a:t>
          </a:r>
          <a:endParaRPr lang="en-US" sz="4200" kern="1200" dirty="0"/>
        </a:p>
      </dsp:txBody>
      <dsp:txXfrm>
        <a:off x="0" y="924492"/>
        <a:ext cx="6900512" cy="921789"/>
      </dsp:txXfrm>
    </dsp:sp>
    <dsp:sp modelId="{80CA8660-4360-2144-A2F5-3D4D34200013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72152-948D-E349-BF48-9652E075BDFA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Wetenschap</a:t>
          </a:r>
          <a:endParaRPr lang="en-US" sz="4200" kern="1200" dirty="0"/>
        </a:p>
      </dsp:txBody>
      <dsp:txXfrm>
        <a:off x="0" y="1846281"/>
        <a:ext cx="6900512" cy="921789"/>
      </dsp:txXfrm>
    </dsp:sp>
    <dsp:sp modelId="{D06E5118-53F9-E34D-9751-C1727F3F804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44E42-34EE-E44A-BC21-3B8B74989A9C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>
        <a:off x="0" y="2768070"/>
        <a:ext cx="6900512" cy="921789"/>
      </dsp:txXfrm>
    </dsp:sp>
    <dsp:sp modelId="{DC32BE55-F2FF-9E4D-BDD0-342DAAB06C00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88B66-397B-FF4A-B9C8-47A76E9BF434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Cochleair</a:t>
          </a:r>
          <a:r>
            <a:rPr lang="en-US" sz="4200" kern="1200" dirty="0"/>
            <a:t> </a:t>
          </a:r>
          <a:r>
            <a:rPr lang="en-US" sz="4200" kern="1200" dirty="0" err="1"/>
            <a:t>implantaat</a:t>
          </a:r>
          <a:endParaRPr lang="en-US" sz="4200" kern="1200" dirty="0"/>
        </a:p>
      </dsp:txBody>
      <dsp:txXfrm>
        <a:off x="0" y="3689859"/>
        <a:ext cx="6900512" cy="921789"/>
      </dsp:txXfrm>
    </dsp:sp>
    <dsp:sp modelId="{91D28EDF-7855-8645-80FB-490B336ECE2D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9B354-7121-A44B-9FF4-5DE0223AC81B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MSK-</a:t>
          </a:r>
          <a:r>
            <a:rPr lang="en-US" sz="4200" kern="1200" dirty="0" err="1"/>
            <a:t>geneeskunde</a:t>
          </a:r>
          <a:endParaRPr lang="en-US" sz="4200" kern="1200" dirty="0"/>
        </a:p>
      </dsp:txBody>
      <dsp:txXfrm>
        <a:off x="0" y="4611648"/>
        <a:ext cx="6900512" cy="921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C1A84-216C-6643-B6F8-9B3C944DD337}">
      <dsp:nvSpPr>
        <dsp:cNvPr id="0" name=""/>
        <dsp:cNvSpPr/>
      </dsp:nvSpPr>
      <dsp:spPr>
        <a:xfrm>
          <a:off x="0" y="66603"/>
          <a:ext cx="5181600" cy="1346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Achtergrond</a:t>
          </a:r>
          <a:endParaRPr lang="en-US" sz="3100" kern="1200"/>
        </a:p>
      </dsp:txBody>
      <dsp:txXfrm>
        <a:off x="65732" y="132335"/>
        <a:ext cx="5050136" cy="1215059"/>
      </dsp:txXfrm>
    </dsp:sp>
    <dsp:sp modelId="{49591D68-D4A4-4C4C-82BF-A56E60F585DB}">
      <dsp:nvSpPr>
        <dsp:cNvPr id="0" name=""/>
        <dsp:cNvSpPr/>
      </dsp:nvSpPr>
      <dsp:spPr>
        <a:xfrm>
          <a:off x="0" y="1502407"/>
          <a:ext cx="5181600" cy="1346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Relevantie voor masseurs</a:t>
          </a:r>
          <a:endParaRPr lang="en-US" sz="3100" kern="1200"/>
        </a:p>
      </dsp:txBody>
      <dsp:txXfrm>
        <a:off x="65732" y="1568139"/>
        <a:ext cx="5050136" cy="1215059"/>
      </dsp:txXfrm>
    </dsp:sp>
    <dsp:sp modelId="{4DC4F5BB-DA94-5042-846E-C4F6D84349AE}">
      <dsp:nvSpPr>
        <dsp:cNvPr id="0" name=""/>
        <dsp:cNvSpPr/>
      </dsp:nvSpPr>
      <dsp:spPr>
        <a:xfrm>
          <a:off x="0" y="2938210"/>
          <a:ext cx="5181600" cy="1346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Oefeningen voor een goede houding</a:t>
          </a:r>
          <a:endParaRPr lang="en-US" sz="3100" kern="1200"/>
        </a:p>
      </dsp:txBody>
      <dsp:txXfrm>
        <a:off x="65732" y="3003942"/>
        <a:ext cx="5050136" cy="1215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48DF3-8412-374F-B39C-4110B8CBC9CD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44194-3B12-C04D-AF8B-796500FDE20B}">
      <dsp:nvSpPr>
        <dsp:cNvPr id="0" name=""/>
        <dsp:cNvSpPr/>
      </dsp:nvSpPr>
      <dsp:spPr>
        <a:xfrm>
          <a:off x="0" y="675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Nekretractie (chin tucks)</a:t>
          </a:r>
          <a:endParaRPr lang="en-US" sz="2200" kern="1200"/>
        </a:p>
      </dsp:txBody>
      <dsp:txXfrm>
        <a:off x="0" y="675"/>
        <a:ext cx="6291714" cy="789912"/>
      </dsp:txXfrm>
    </dsp:sp>
    <dsp:sp modelId="{56749CC1-1060-1043-AAD7-1DCFBE86422E}">
      <dsp:nvSpPr>
        <dsp:cNvPr id="0" name=""/>
        <dsp:cNvSpPr/>
      </dsp:nvSpPr>
      <dsp:spPr>
        <a:xfrm>
          <a:off x="0" y="790587"/>
          <a:ext cx="6291714" cy="0"/>
        </a:xfrm>
        <a:prstGeom prst="lin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9CDD2-5BFD-8F4E-B152-8111A2E8B5AA}">
      <dsp:nvSpPr>
        <dsp:cNvPr id="0" name=""/>
        <dsp:cNvSpPr/>
      </dsp:nvSpPr>
      <dsp:spPr>
        <a:xfrm>
          <a:off x="0" y="790587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Schouderrol</a:t>
          </a:r>
          <a:endParaRPr lang="en-US" sz="2200" kern="1200"/>
        </a:p>
      </dsp:txBody>
      <dsp:txXfrm>
        <a:off x="0" y="790587"/>
        <a:ext cx="6291714" cy="789912"/>
      </dsp:txXfrm>
    </dsp:sp>
    <dsp:sp modelId="{7D5A5EE2-DFFC-DC41-AF8D-838B1B7D70D0}">
      <dsp:nvSpPr>
        <dsp:cNvPr id="0" name=""/>
        <dsp:cNvSpPr/>
      </dsp:nvSpPr>
      <dsp:spPr>
        <a:xfrm>
          <a:off x="0" y="1580499"/>
          <a:ext cx="6291714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EC6CE-0305-D44C-90B1-F214568C04E9}">
      <dsp:nvSpPr>
        <dsp:cNvPr id="0" name=""/>
        <dsp:cNvSpPr/>
      </dsp:nvSpPr>
      <dsp:spPr>
        <a:xfrm>
          <a:off x="0" y="1580499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Borststrekking (pectoralis stretch)</a:t>
          </a:r>
          <a:endParaRPr lang="en-US" sz="2200" kern="1200"/>
        </a:p>
      </dsp:txBody>
      <dsp:txXfrm>
        <a:off x="0" y="1580499"/>
        <a:ext cx="6291714" cy="789912"/>
      </dsp:txXfrm>
    </dsp:sp>
    <dsp:sp modelId="{F62A4CA1-00FF-A34C-A503-350CC5F98C55}">
      <dsp:nvSpPr>
        <dsp:cNvPr id="0" name=""/>
        <dsp:cNvSpPr/>
      </dsp:nvSpPr>
      <dsp:spPr>
        <a:xfrm>
          <a:off x="0" y="2370411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4EBAA-E8C4-4A49-8432-792B08EC6D0C}">
      <dsp:nvSpPr>
        <dsp:cNvPr id="0" name=""/>
        <dsp:cNvSpPr/>
      </dsp:nvSpPr>
      <dsp:spPr>
        <a:xfrm>
          <a:off x="0" y="2370411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Cat-cow stretch</a:t>
          </a:r>
          <a:endParaRPr lang="en-US" sz="2200" kern="1200"/>
        </a:p>
      </dsp:txBody>
      <dsp:txXfrm>
        <a:off x="0" y="2370411"/>
        <a:ext cx="6291714" cy="789912"/>
      </dsp:txXfrm>
    </dsp:sp>
    <dsp:sp modelId="{46B6C76E-4F44-394B-8FB0-7E9269FD0869}">
      <dsp:nvSpPr>
        <dsp:cNvPr id="0" name=""/>
        <dsp:cNvSpPr/>
      </dsp:nvSpPr>
      <dsp:spPr>
        <a:xfrm>
          <a:off x="0" y="3160323"/>
          <a:ext cx="6291714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740D3-CD4E-2942-8012-93AE40778A8D}">
      <dsp:nvSpPr>
        <dsp:cNvPr id="0" name=""/>
        <dsp:cNvSpPr/>
      </dsp:nvSpPr>
      <dsp:spPr>
        <a:xfrm>
          <a:off x="0" y="3160323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Rotatie</a:t>
          </a:r>
          <a:endParaRPr lang="en-US" sz="2200" kern="1200"/>
        </a:p>
      </dsp:txBody>
      <dsp:txXfrm>
        <a:off x="0" y="3160323"/>
        <a:ext cx="6291714" cy="789912"/>
      </dsp:txXfrm>
    </dsp:sp>
    <dsp:sp modelId="{7A52B28A-D6EB-5444-9507-8DADA11D5AC2}">
      <dsp:nvSpPr>
        <dsp:cNvPr id="0" name=""/>
        <dsp:cNvSpPr/>
      </dsp:nvSpPr>
      <dsp:spPr>
        <a:xfrm>
          <a:off x="0" y="3950235"/>
          <a:ext cx="6291714" cy="0"/>
        </a:xfrm>
        <a:prstGeom prst="lin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32834-C6DD-0048-848F-08D1F50CF3FF}">
      <dsp:nvSpPr>
        <dsp:cNvPr id="0" name=""/>
        <dsp:cNvSpPr/>
      </dsp:nvSpPr>
      <dsp:spPr>
        <a:xfrm>
          <a:off x="0" y="3950235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Thoracale extensie</a:t>
          </a:r>
          <a:endParaRPr lang="en-US" sz="2200" kern="1200"/>
        </a:p>
      </dsp:txBody>
      <dsp:txXfrm>
        <a:off x="0" y="3950235"/>
        <a:ext cx="6291714" cy="789912"/>
      </dsp:txXfrm>
    </dsp:sp>
    <dsp:sp modelId="{19AB5159-05C1-5B47-BCBD-00C3E4329A87}">
      <dsp:nvSpPr>
        <dsp:cNvPr id="0" name=""/>
        <dsp:cNvSpPr/>
      </dsp:nvSpPr>
      <dsp:spPr>
        <a:xfrm>
          <a:off x="0" y="4740147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6C3EA-FA2D-3944-A548-F9376C055A51}">
      <dsp:nvSpPr>
        <dsp:cNvPr id="0" name=""/>
        <dsp:cNvSpPr/>
      </dsp:nvSpPr>
      <dsp:spPr>
        <a:xfrm>
          <a:off x="0" y="4740147"/>
          <a:ext cx="6291714" cy="789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Tip: gebruik dagelijkse voorwerpen als stoel of muur voor oefeningen</a:t>
          </a:r>
          <a:endParaRPr lang="en-US" sz="2200" kern="1200"/>
        </a:p>
      </dsp:txBody>
      <dsp:txXfrm>
        <a:off x="0" y="4740147"/>
        <a:ext cx="6291714" cy="7899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29296-A4B6-954A-83F8-DE6F24E3D93E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DE9CC-21EB-7141-96A4-DCA88692122F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Een goede houding is belangrijk voor de algehele gezondheid!</a:t>
          </a:r>
          <a:endParaRPr lang="en-US" sz="3400" kern="1200" dirty="0"/>
        </a:p>
      </dsp:txBody>
      <dsp:txXfrm>
        <a:off x="0" y="0"/>
        <a:ext cx="6291714" cy="1382683"/>
      </dsp:txXfrm>
    </dsp:sp>
    <dsp:sp modelId="{CB811BCD-9BAB-B848-8D0A-54CDC3C9A2F5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7AF04-229B-8045-B57B-88391EBCAB0D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Inzicht in het gedrag en klachten helpt voor effectieve behandeling</a:t>
          </a:r>
          <a:endParaRPr lang="en-US" sz="3400" kern="1200"/>
        </a:p>
      </dsp:txBody>
      <dsp:txXfrm>
        <a:off x="0" y="1382683"/>
        <a:ext cx="6291714" cy="1382683"/>
      </dsp:txXfrm>
    </dsp:sp>
    <dsp:sp modelId="{79265023-967F-4648-9883-9AF31E57921D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85454-5A79-944C-B446-537AB71A1AB1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Ondersteun cliënten met preventieve tips en adviezen</a:t>
          </a:r>
          <a:endParaRPr lang="en-US" sz="3400" kern="1200"/>
        </a:p>
      </dsp:txBody>
      <dsp:txXfrm>
        <a:off x="0" y="2765367"/>
        <a:ext cx="6291714" cy="1382683"/>
      </dsp:txXfrm>
    </dsp:sp>
    <dsp:sp modelId="{1A005EF3-8D7E-0245-B5E8-E48B8D01377A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97D53-3010-354D-941E-66B6278B2947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Masseur als onderdeel van een multidisciplinair zorgteam</a:t>
          </a:r>
          <a:endParaRPr lang="en-US" sz="3400" kern="1200"/>
        </a:p>
      </dsp:txBody>
      <dsp:txXfrm>
        <a:off x="0" y="4148051"/>
        <a:ext cx="6291714" cy="138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E7823-5A30-424B-87D0-B1E1F0019CCA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F7E63-85BD-D748-9A4F-EC420EEB73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04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137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334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528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Lizzi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664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Jasmijn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814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569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43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Lizzi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175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9961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85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025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05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Jasmijn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36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427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79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619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Lizzi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486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Jasmijn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5F7E63-85BD-D748-9A4F-EC420EEB730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28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85EBD-FBE9-B419-74B7-1C4884DA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86DDF5-A0CA-21B9-E918-8E78BEF36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7BB288-B634-B516-CFAC-73AC75F3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AC12-A4E2-BE48-AD2F-20C8A284FEF1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2C7535-B3BA-9DCD-F622-4FE02118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447105-E7B9-93AB-347E-EB4630BD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8F23-1A86-2D43-A52F-5CDD491B15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03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82B27-4315-1A4F-590E-13F4E056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57CF6DF-E689-2DF5-7719-2E43C0C33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DE0034-7231-A7B1-E5F3-915D11BDD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AC12-A4E2-BE48-AD2F-20C8A284FEF1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04F1AC-AC27-63D4-6327-B65ACD32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452C3E-AC6F-66D3-EC36-2F59B3EA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8F23-1A86-2D43-A52F-5CDD491B15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56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880AB80-E72E-09FB-E69B-FFE6E690D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4C460DA-04D7-E18C-28F8-BFEBAAC4E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EECB06E-DA8B-8D5F-FB1A-EB5D12310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AC12-A4E2-BE48-AD2F-20C8A284FEF1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94A0C3-537C-EC56-60F6-C30FF59C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8B1390-E25A-5F94-F06F-73E16B90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8F23-1A86-2D43-A52F-5CDD491B15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49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BB948-A039-8045-B033-2A5C7122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89FDE9-A483-9B86-CE19-AFCF58D77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7AB2BF-DF41-FE82-433A-921A3AF31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AC12-A4E2-BE48-AD2F-20C8A284FEF1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E5A64D-9790-D4EF-5CE8-42AB806E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6ECD9C-E147-B530-7594-18DEA824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8F23-1A86-2D43-A52F-5CDD491B15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97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35270-F5B2-CBEF-8D2B-914F89A8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523A96-1842-DAB3-3BAD-43932C1E8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5AC316-285A-D675-13DA-DC723C79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AC12-A4E2-BE48-AD2F-20C8A284FEF1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977DE7-FE31-6FED-336D-EF44F560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26F5E8-0DC8-1A62-7989-9DC997CD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8F23-1A86-2D43-A52F-5CDD491B15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09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D91A5-A1F8-50CD-0941-413B52ACB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E8294E-8471-769E-8B19-755C30403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67110A-5FC4-1543-E397-EDC7C609A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EB5BC9-AD35-201D-1A3D-8EA0FEE5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AC12-A4E2-BE48-AD2F-20C8A284FEF1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D2B4C3-7BED-FD32-4EE1-C74AA6E7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85C67C-3A04-1AE7-C9F3-1F2D1D34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8F23-1A86-2D43-A52F-5CDD491B15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3C89D-3D96-6E6F-6046-2C773403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F6C20F-E099-4B4C-962E-6D7C5CBA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057F145-0488-20A3-23CF-A0C4BECE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125F6-97FD-7D75-1F89-D22E6ACFC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D6AC780-F472-5BF4-DB74-F32136892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BCA6BE1-5E65-1154-C09F-0ED2148F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AC12-A4E2-BE48-AD2F-20C8A284FEF1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A96C123-CD5C-5ED9-C537-EC4539CA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FBF6613-9BAF-0544-71CC-84C08A982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8F23-1A86-2D43-A52F-5CDD491B15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57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FE56C-D247-3A3B-A97C-CAF77650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92A6978-4E5B-1726-9621-3A5DE78D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AC12-A4E2-BE48-AD2F-20C8A284FEF1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EFFA222-B8B5-3468-94F3-A2A2A614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39C19AF-2276-4A37-E506-9E44C67E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8F23-1A86-2D43-A52F-5CDD491B15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30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A4225B-A8BE-BD27-AC0E-CF31D1FA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AC12-A4E2-BE48-AD2F-20C8A284FEF1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7761FF9-9890-9A1B-2681-4E93796D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57BB22-6049-511A-D686-FDCEDA24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8F23-1A86-2D43-A52F-5CDD491B15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3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9619F-DA0B-80AC-80BF-0C8A5BB1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899EA2-4213-CB4E-E17D-CEFCB1EC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D05FFE1-50C6-2B2F-4E7A-FC072A7B0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A275BE8-2BBD-5268-2E81-33D331E2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AC12-A4E2-BE48-AD2F-20C8A284FEF1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39465D-6976-1001-93A0-B03AAA3F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B59922-D199-5223-7C95-90945C843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8F23-1A86-2D43-A52F-5CDD491B15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35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4B545-CF78-6292-A350-1478B88A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2AE7E0E-F406-1A59-DDC1-6AFD2BF57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BF4DBA-69F2-8266-F3B7-D3D5653BA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ABE316-94B2-6524-9944-6886A83F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AC12-A4E2-BE48-AD2F-20C8A284FEF1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9E83AE-EC6F-9B35-F940-3485BDC6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1FFC58-2E2E-1614-E406-82BA522D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8F23-1A86-2D43-A52F-5CDD491B15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60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352E42B-9ADC-0458-3304-4672FC0EE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52BACDF-64D2-2700-4AA9-E6B04E5CD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AC5CE0-B19E-A30A-0ABA-54C726185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EAC12-A4E2-BE48-AD2F-20C8A284FEF1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C65C32-16FA-1964-74E6-D0A30CE55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5FB528-CB9E-0B35-C8B1-1927FF88B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C8F23-1A86-2D43-A52F-5CDD491B15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2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T3MV2JO0RC8Cqg_m2JvKZxQBd8TFB0Jm5IGw&amp;s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s://hips.hearstapps.com/hmg-prod/images/borstspieren-anatomie-903988074-1639574721.jpeg?crop=0.867xw:1.00xh;0,0&amp;resize=640:*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T3MV2JO0RC8Cqg_m2JvKZxQBd8TFB0Jm5IGw&amp;s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/Users/lizziadeler/Library/Group%20Containers/UBF8T346G9.ms/WebArchiveCopyPasteTempFiles/com.microsoft.Word/page3image6092049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3.xml"/><Relationship Id="rId9" Type="http://schemas.openxmlformats.org/officeDocument/2006/relationships/image" Target="https://i0.wp.com/www.mamaloublogt.nl/wp-content/uploads/2018/02/kind-mobiele-telefoon.jpg?resize=960%2C484&amp;ssl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s.nl/nieuwsuur/artikel/2435316-jongeren-vijf-uur-per-dag-op-smartphone-meer-tijd-nodig-om-te-ler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https://i.natgeofe.com/n/46babfd8-7c84-4a64-8c38-00bcfb49cd41/GettyImages-121274342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B226418-9291-3A9C-0F9B-EB1355092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nl-NL" sz="4100"/>
              <a:t>Homo smartphonicus</a:t>
            </a: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0EE2E230-F858-E0B9-4F23-18575F7AA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nl-NL" sz="2000" err="1"/>
              <a:t>Lizzi</a:t>
            </a:r>
            <a:r>
              <a:rPr lang="nl-NL" sz="2000"/>
              <a:t> </a:t>
            </a:r>
            <a:r>
              <a:rPr lang="nl-NL" sz="2000" err="1"/>
              <a:t>Adeler</a:t>
            </a:r>
            <a:r>
              <a:rPr lang="nl-NL" sz="2000"/>
              <a:t> en Jasmijn Hubers</a:t>
            </a:r>
          </a:p>
          <a:p>
            <a:pPr algn="l"/>
            <a:r>
              <a:rPr lang="nl-NL" sz="2000"/>
              <a:t>MSK-artsen, Stadspoli Utrecht</a:t>
            </a:r>
          </a:p>
          <a:p>
            <a:pPr algn="l"/>
            <a:r>
              <a:rPr lang="nl-NL" sz="2000"/>
              <a:t>Massage Kennisdagen (Amersfoort), 16-11-2024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sì nacque l'homo-smartphone schiavo della connessione perpetua - La Stampa">
            <a:extLst>
              <a:ext uri="{FF2B5EF4-FFF2-40B4-BE49-F238E27FC236}">
                <a16:creationId xmlns:a16="http://schemas.microsoft.com/office/drawing/2014/main" id="{B00629EC-2A70-31F8-F546-5D3AD796E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82998"/>
            <a:ext cx="7214616" cy="406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3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3A3635-F43F-255F-A8D0-490F49B7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/>
              <a:t>Relevantie voor masseurs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CD37BA-1C6C-0C11-7451-EBDA78908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Autofit/>
          </a:bodyPr>
          <a:lstStyle/>
          <a:p>
            <a:r>
              <a:rPr lang="nl-NL" dirty="0"/>
              <a:t>Begrip van het beeld is essentieel voor behandeling</a:t>
            </a:r>
          </a:p>
          <a:p>
            <a:r>
              <a:rPr lang="nl-NL" dirty="0"/>
              <a:t>Jullie staan in de frontlinie voor verlichting van klachten!</a:t>
            </a:r>
          </a:p>
          <a:p>
            <a:r>
              <a:rPr lang="nl-NL" dirty="0"/>
              <a:t>Gericht masseren</a:t>
            </a:r>
          </a:p>
          <a:p>
            <a:r>
              <a:rPr lang="nl-NL" dirty="0"/>
              <a:t>Maak de cliënt bewust van hun gewoontes en het belang van een goede houding</a:t>
            </a:r>
          </a:p>
          <a:p>
            <a:r>
              <a:rPr lang="nl-NL" dirty="0"/>
              <a:t>Preventie</a:t>
            </a:r>
          </a:p>
        </p:txBody>
      </p:sp>
    </p:spTree>
    <p:extLst>
      <p:ext uri="{BB962C8B-B14F-4D97-AF65-F5344CB8AC3E}">
        <p14:creationId xmlns:p14="http://schemas.microsoft.com/office/powerpoint/2010/main" val="9959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FD4B43-EF3F-BD91-3658-696083F97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/>
              <a:t>Hoe te herkennen? </a:t>
            </a:r>
          </a:p>
        </p:txBody>
      </p:sp>
      <p:sp>
        <p:nvSpPr>
          <p:cNvPr id="820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9029C3-424A-279C-5645-7C882A581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l-NL" sz="2200" dirty="0"/>
              <a:t>Visuele beoordeling: </a:t>
            </a:r>
          </a:p>
          <a:p>
            <a:pPr lvl="1"/>
            <a:r>
              <a:rPr lang="nl-NL" sz="2200" dirty="0"/>
              <a:t>Hoofdpositie: naar voren hangen van het hoofd ten opzichte van de schouders</a:t>
            </a:r>
          </a:p>
          <a:p>
            <a:pPr lvl="1"/>
            <a:r>
              <a:rPr lang="nl-NL" sz="2200" dirty="0"/>
              <a:t>Ronde schouders naar voren</a:t>
            </a:r>
          </a:p>
          <a:p>
            <a:pPr lvl="1"/>
            <a:r>
              <a:rPr lang="nl-NL" sz="2200" dirty="0"/>
              <a:t>Gebogen </a:t>
            </a:r>
            <a:r>
              <a:rPr lang="nl-NL" sz="2200" dirty="0" err="1"/>
              <a:t>bovenrug</a:t>
            </a:r>
            <a:r>
              <a:rPr lang="nl-NL" sz="2200" dirty="0"/>
              <a:t>: </a:t>
            </a:r>
            <a:r>
              <a:rPr lang="nl-NL" sz="2200" dirty="0" err="1"/>
              <a:t>kyfose</a:t>
            </a:r>
            <a:endParaRPr lang="nl-NL" sz="2200" dirty="0"/>
          </a:p>
          <a:p>
            <a:r>
              <a:rPr lang="nl-NL" sz="2200" dirty="0"/>
              <a:t>Palpatie:</a:t>
            </a:r>
          </a:p>
          <a:p>
            <a:pPr lvl="1"/>
            <a:r>
              <a:rPr lang="nl-NL" sz="2200" dirty="0"/>
              <a:t>Spanning in spieren</a:t>
            </a:r>
          </a:p>
          <a:p>
            <a:pPr lvl="1"/>
            <a:r>
              <a:rPr lang="nl-NL" sz="2200" dirty="0"/>
              <a:t>Pijnpunten of trigger points</a:t>
            </a:r>
          </a:p>
          <a:p>
            <a:r>
              <a:rPr lang="nl-NL" sz="2200" dirty="0"/>
              <a:t>Houdinganalyse:</a:t>
            </a:r>
          </a:p>
          <a:p>
            <a:pPr lvl="1"/>
            <a:r>
              <a:rPr lang="nl-NL" sz="2200" dirty="0"/>
              <a:t>Rechtop staan of zitten</a:t>
            </a:r>
          </a:p>
          <a:p>
            <a:pPr lvl="1"/>
            <a:r>
              <a:rPr lang="nl-NL" sz="2200" dirty="0" err="1"/>
              <a:t>Plumb</a:t>
            </a:r>
            <a:r>
              <a:rPr lang="nl-NL" sz="2200" dirty="0"/>
              <a:t> line test</a:t>
            </a:r>
          </a:p>
        </p:txBody>
      </p:sp>
      <p:pic>
        <p:nvPicPr>
          <p:cNvPr id="8196" name="Picture 4" descr="Shiatsu werkt perfect bij nek, schouder en rugklachten | De Koning Te Rijk">
            <a:extLst>
              <a:ext uri="{FF2B5EF4-FFF2-40B4-BE49-F238E27FC236}">
                <a16:creationId xmlns:a16="http://schemas.microsoft.com/office/drawing/2014/main" id="{B54D8DD2-D988-B23E-7262-F29D7EB4B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4" r="25188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4CA2EE-B2B6-888A-40FD-780AAD6F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Plumb line test</a:t>
            </a:r>
          </a:p>
        </p:txBody>
      </p:sp>
      <p:sp>
        <p:nvSpPr>
          <p:cNvPr id="112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Easy Home Posture Test - Michael Lell, DC">
            <a:extLst>
              <a:ext uri="{FF2B5EF4-FFF2-40B4-BE49-F238E27FC236}">
                <a16:creationId xmlns:a16="http://schemas.microsoft.com/office/drawing/2014/main" id="{43D1BA72-C43E-22A3-7A54-C6F7E18F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51699"/>
            <a:ext cx="7214616" cy="452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928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20BF13-1236-4F29-87B4-8F8BC832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l-NL" dirty="0"/>
              <a:t>Specifieke spiergroepen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1A259C-D362-3965-CB03-CE3D79150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nl-NL" dirty="0" err="1"/>
              <a:t>Trapezius</a:t>
            </a:r>
            <a:r>
              <a:rPr lang="nl-NL" dirty="0"/>
              <a:t> (bovenste deel)</a:t>
            </a:r>
          </a:p>
          <a:p>
            <a:r>
              <a:rPr lang="nl-NL" dirty="0"/>
              <a:t>Levator </a:t>
            </a:r>
            <a:r>
              <a:rPr lang="nl-NL" dirty="0" err="1"/>
              <a:t>scapulae</a:t>
            </a:r>
            <a:endParaRPr lang="nl-NL" dirty="0"/>
          </a:p>
          <a:p>
            <a:r>
              <a:rPr lang="nl-NL" dirty="0" err="1"/>
              <a:t>Sternocleidomastoideus</a:t>
            </a:r>
            <a:r>
              <a:rPr lang="nl-NL" dirty="0"/>
              <a:t> (SCM)</a:t>
            </a:r>
          </a:p>
          <a:p>
            <a:r>
              <a:rPr lang="nl-NL" dirty="0" err="1"/>
              <a:t>Pectoralis</a:t>
            </a:r>
            <a:r>
              <a:rPr lang="nl-NL" dirty="0"/>
              <a:t> minor en major</a:t>
            </a:r>
          </a:p>
          <a:p>
            <a:r>
              <a:rPr lang="nl-NL" dirty="0" err="1"/>
              <a:t>Rhomboideus</a:t>
            </a:r>
            <a:r>
              <a:rPr lang="nl-NL" dirty="0"/>
              <a:t> en midden-</a:t>
            </a:r>
            <a:r>
              <a:rPr lang="nl-NL" dirty="0" err="1"/>
              <a:t>trapezius</a:t>
            </a:r>
            <a:endParaRPr lang="nl-NL" dirty="0"/>
          </a:p>
          <a:p>
            <a:r>
              <a:rPr lang="nl-NL" dirty="0" err="1"/>
              <a:t>Suboccipitale</a:t>
            </a:r>
            <a:r>
              <a:rPr lang="nl-NL" dirty="0"/>
              <a:t> spieren</a:t>
            </a:r>
          </a:p>
        </p:txBody>
      </p:sp>
      <p:sp>
        <p:nvSpPr>
          <p:cNvPr id="6155" name="Oval 615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 descr="Dead Bug Exercise w/Levator Scapula Static Stretch | C. A. M. Sports  Performance Training">
            <a:extLst>
              <a:ext uri="{FF2B5EF4-FFF2-40B4-BE49-F238E27FC236}">
                <a16:creationId xmlns:a16="http://schemas.microsoft.com/office/drawing/2014/main" id="{8668F3C6-6D5F-FA9B-CE8E-8C05AD5C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2" r="11606" b="3"/>
          <a:stretch/>
        </p:blipFill>
        <p:spPr bwMode="auto">
          <a:xfrm>
            <a:off x="7777273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Arc 615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8" name="Picture 4" descr="Do THIS Instead of a Levator Scapulae Stretch for Neck Pain - Precision  Movement">
            <a:extLst>
              <a:ext uri="{FF2B5EF4-FFF2-40B4-BE49-F238E27FC236}">
                <a16:creationId xmlns:a16="http://schemas.microsoft.com/office/drawing/2014/main" id="{549F8815-1D6C-CE34-40CF-692ECCC7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9" b="-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06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E9D2E82-7226-D512-5D0F-838340FC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Standaard </a:t>
            </a:r>
            <a:b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Cliënt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6" descr="Afbeelding met röntgenfilm, overdekt, persoon, zwart-wit&#10;&#10;Automatisch gegenereerde beschrijving">
            <a:extLst>
              <a:ext uri="{FF2B5EF4-FFF2-40B4-BE49-F238E27FC236}">
                <a16:creationId xmlns:a16="http://schemas.microsoft.com/office/drawing/2014/main" id="{9BBA30E4-0BBF-DDDF-4257-31D4B8A94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1" r="-4" b="-4"/>
          <a:stretch/>
        </p:blipFill>
        <p:spPr>
          <a:xfrm>
            <a:off x="5477999" y="640080"/>
            <a:ext cx="556721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9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8943F1-69A6-9A48-F78D-0208ABEC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sz="5400"/>
              <a:t>Posture houding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jdelijke aanduiding voor inhoud 18">
            <a:extLst>
              <a:ext uri="{FF2B5EF4-FFF2-40B4-BE49-F238E27FC236}">
                <a16:creationId xmlns:a16="http://schemas.microsoft.com/office/drawing/2014/main" id="{21798078-E106-744D-BC19-1D1E42819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l-NL" dirty="0"/>
              <a:t>Dus advies rechtop staan…</a:t>
            </a:r>
          </a:p>
          <a:p>
            <a:endParaRPr lang="nl-NL" sz="2200" dirty="0"/>
          </a:p>
        </p:txBody>
      </p:sp>
      <p:pic>
        <p:nvPicPr>
          <p:cNvPr id="21" name="Afbeelding 20" descr="Afbeelding met schoeisel, kleding, mode, taille&#10;&#10;Automatisch gegenereerde beschrijving">
            <a:extLst>
              <a:ext uri="{FF2B5EF4-FFF2-40B4-BE49-F238E27FC236}">
                <a16:creationId xmlns:a16="http://schemas.microsoft.com/office/drawing/2014/main" id="{CE21A914-4F27-4EB8-B272-E48B54E56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843437"/>
            <a:ext cx="6903720" cy="51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4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B2C29F-9086-D214-06D4-87A79350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CASUS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6A4C9D6-6C59-2A67-D9D4-61E2E1164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err="1"/>
              <a:t>Mw</a:t>
            </a:r>
            <a:r>
              <a:rPr lang="nl-NL"/>
              <a:t> van 34 jaar, secretaresse</a:t>
            </a:r>
          </a:p>
          <a:p>
            <a:r>
              <a:rPr lang="nl-NL"/>
              <a:t>Vaak last van schouders en nek</a:t>
            </a:r>
          </a:p>
          <a:p>
            <a:r>
              <a:rPr lang="nl-NL"/>
              <a:t>Net begonnen met tennis competitie</a:t>
            </a:r>
          </a:p>
          <a:p>
            <a:r>
              <a:rPr lang="nl-NL"/>
              <a:t>Pijnlijke schouder bij service / smash</a:t>
            </a:r>
          </a:p>
          <a:p>
            <a:r>
              <a:rPr lang="nl-NL"/>
              <a:t>Steeds vaker ook schouderpijn bij hoog reiken maar ook bij autogordel pakken</a:t>
            </a:r>
          </a:p>
        </p:txBody>
      </p:sp>
    </p:spTree>
    <p:extLst>
      <p:ext uri="{BB962C8B-B14F-4D97-AF65-F5344CB8AC3E}">
        <p14:creationId xmlns:p14="http://schemas.microsoft.com/office/powerpoint/2010/main" val="372047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7D8F54A-61E6-29AD-B000-84F08170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0" y="457200"/>
            <a:ext cx="10909640" cy="1368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Ketenfunctie tijdens serveren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6" descr="Afbeelding met kunst, skelet, pop&#10;&#10;Beschrijving automatisch gegenereerd met gemiddelde betrouwbaarheid">
            <a:extLst>
              <a:ext uri="{FF2B5EF4-FFF2-40B4-BE49-F238E27FC236}">
                <a16:creationId xmlns:a16="http://schemas.microsoft.com/office/drawing/2014/main" id="{79707DDD-A75B-0680-B928-685272157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801" y="2642616"/>
            <a:ext cx="2552895" cy="3605784"/>
          </a:xfrm>
          <a:prstGeom prst="rect">
            <a:avLst/>
          </a:prstGeom>
        </p:spPr>
      </p:pic>
      <p:pic>
        <p:nvPicPr>
          <p:cNvPr id="9" name="Afbeelding 8" descr="Afbeelding met sport, atletiekwedstrijd, persoon, tennis&#10;&#10;Automatisch gegenereerde beschrijving">
            <a:extLst>
              <a:ext uri="{FF2B5EF4-FFF2-40B4-BE49-F238E27FC236}">
                <a16:creationId xmlns:a16="http://schemas.microsoft.com/office/drawing/2014/main" id="{1363E959-72F8-99A0-5BEE-2ACE1DD70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199" y="2642616"/>
            <a:ext cx="3449011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4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C7B9B0-7315-76CF-8356-8F690081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Ketenfunctie schouder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ijdelijke aanduiding voor inhoud 7" descr="Afbeelding met skelet, joint, Medische beeldbewerking&#10;&#10;Automatisch gegenereerde beschrijving">
            <a:extLst>
              <a:ext uri="{FF2B5EF4-FFF2-40B4-BE49-F238E27FC236}">
                <a16:creationId xmlns:a16="http://schemas.microsoft.com/office/drawing/2014/main" id="{29E05FE1-6A29-0C47-8639-52BD4F238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85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6420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207A06-E9B5-1B8D-79FD-C190672A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Schouderbeweging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3D shoulder (1).mp4">
            <a:hlinkClick r:id="" action="ppaction://media"/>
            <a:extLst>
              <a:ext uri="{FF2B5EF4-FFF2-40B4-BE49-F238E27FC236}">
                <a16:creationId xmlns:a16="http://schemas.microsoft.com/office/drawing/2014/main" id="{AECD9039-B7EC-154F-D8FD-755821FED3A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4296" y="1386173"/>
            <a:ext cx="7214616" cy="405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550FAE-12F7-AB9F-A0B9-C0FEF794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Lizzi Adeler</a:t>
            </a:r>
            <a:b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Stadspoli-Utrecht </a:t>
            </a: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ijdelijke aanduiding voor inhoud 5">
            <a:extLst>
              <a:ext uri="{FF2B5EF4-FFF2-40B4-BE49-F238E27FC236}">
                <a16:creationId xmlns:a16="http://schemas.microsoft.com/office/drawing/2014/main" id="{C8D70FE6-CC6E-98A3-9738-DF87763F54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16179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3233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2053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550093-01CC-0056-0E3B-FE308E15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Kromme houding (kyfose)</a:t>
            </a:r>
          </a:p>
        </p:txBody>
      </p:sp>
      <p:grpSp>
        <p:nvGrpSpPr>
          <p:cNvPr id="2056" name="Group 205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Afbeelding 3" descr="Mijn kind is krom! Hoe een slechte houding tot pijnklachten kan leiden. –  Mensendieck Purmerend">
            <a:extLst>
              <a:ext uri="{FF2B5EF4-FFF2-40B4-BE49-F238E27FC236}">
                <a16:creationId xmlns:a16="http://schemas.microsoft.com/office/drawing/2014/main" id="{BC2627EC-A3D4-0F42-5343-67E45FFFE9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787398"/>
            <a:ext cx="5536001" cy="52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2028779-437F-1121-0A8A-F54638D66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950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5A47270-B1BA-95FB-A574-FF764B52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Spieren in het bovenlijf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CCC612-D1B0-5F2B-BD8D-FB981BB32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269" y="166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5" name="Afbeelding 2" descr="Borst trainen? Dit zijn de beste oefeningen voor je borstspieren">
            <a:extLst>
              <a:ext uri="{FF2B5EF4-FFF2-40B4-BE49-F238E27FC236}">
                <a16:creationId xmlns:a16="http://schemas.microsoft.com/office/drawing/2014/main" id="{ECDB5890-9B5C-3E0F-E445-4B78DE48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69" y="1540407"/>
            <a:ext cx="5356225" cy="46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76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D4188B-A453-9A0B-7A03-BBDEF58A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M. Pectoralis Major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 descr="Pectoralis major: Origin, insertion, innervation,function | Kenhub">
            <a:extLst>
              <a:ext uri="{FF2B5EF4-FFF2-40B4-BE49-F238E27FC236}">
                <a16:creationId xmlns:a16="http://schemas.microsoft.com/office/drawing/2014/main" id="{CD75AE51-3378-5ACB-089A-C95686CC3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7463" y="858524"/>
            <a:ext cx="6063852" cy="5211907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0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521C4EA8-6B83-4338-913D-D75D3C4F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DC1362-0B15-7CAD-FF30-6B72741A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6" y="679731"/>
            <a:ext cx="3124152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Superficiale</a:t>
            </a:r>
            <a:br>
              <a:rPr lang="en-US" sz="3600"/>
            </a:br>
            <a:r>
              <a:rPr lang="en-US" sz="3600"/>
              <a:t>(oppervlakkig) schouderlijnen</a:t>
            </a:r>
          </a:p>
        </p:txBody>
      </p:sp>
      <p:grpSp>
        <p:nvGrpSpPr>
          <p:cNvPr id="31" name="Group 2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2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Tijdelijke aanduiding voor inhoud 14" descr="Afbeelding met schets, tekening, skelet, joint&#10;&#10;Automatisch gegenereerde beschrijving">
            <a:extLst>
              <a:ext uri="{FF2B5EF4-FFF2-40B4-BE49-F238E27FC236}">
                <a16:creationId xmlns:a16="http://schemas.microsoft.com/office/drawing/2014/main" id="{AE30D3B0-E886-38AA-076A-3E4E43E90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25"/>
          <a:stretch/>
        </p:blipFill>
        <p:spPr>
          <a:xfrm>
            <a:off x="4487613" y="972235"/>
            <a:ext cx="2658215" cy="5047735"/>
          </a:xfrm>
          <a:prstGeom prst="rect">
            <a:avLst/>
          </a:prstGeom>
        </p:spPr>
      </p:pic>
      <p:pic>
        <p:nvPicPr>
          <p:cNvPr id="17" name="Afbeelding 16" descr="Afbeelding met skelet, joint, kunst&#10;&#10;Automatisch gegenereerde beschrijving">
            <a:extLst>
              <a:ext uri="{FF2B5EF4-FFF2-40B4-BE49-F238E27FC236}">
                <a16:creationId xmlns:a16="http://schemas.microsoft.com/office/drawing/2014/main" id="{EE39DDDB-DB93-CAAE-69BE-8A16AD1F6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r="-1" b="-1"/>
          <a:stretch/>
        </p:blipFill>
        <p:spPr>
          <a:xfrm>
            <a:off x="8143904" y="972235"/>
            <a:ext cx="2720184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36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50093-01CC-0056-0E3B-FE308E15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Kromme houding (kyfose)</a:t>
            </a:r>
          </a:p>
        </p:txBody>
      </p:sp>
      <p:pic>
        <p:nvPicPr>
          <p:cNvPr id="2049" name="Afbeelding 3" descr="Mijn kind is krom! Hoe een slechte houding tot pijnklachten kan leiden. –  Mensendieck Purmerend">
            <a:extLst>
              <a:ext uri="{FF2B5EF4-FFF2-40B4-BE49-F238E27FC236}">
                <a16:creationId xmlns:a16="http://schemas.microsoft.com/office/drawing/2014/main" id="{BC2627EC-A3D4-0F42-5343-67E45FFFE9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787398"/>
            <a:ext cx="5536001" cy="52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2028779-437F-1121-0A8A-F54638D66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496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C35D10-4360-6D90-487D-CD85EAAB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3571811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Diepe Schouderlijnen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Tijdelijke aanduiding voor inhoud 6" descr="Afbeelding met tekst, boek, schermopname, ontwerp&#10;&#10;Automatisch gegenereerde beschrijving">
            <a:extLst>
              <a:ext uri="{FF2B5EF4-FFF2-40B4-BE49-F238E27FC236}">
                <a16:creationId xmlns:a16="http://schemas.microsoft.com/office/drawing/2014/main" id="{92BAAF11-F4ED-D789-0A2A-FC740A9EC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8486" r="11017" b="63933"/>
          <a:stretch/>
        </p:blipFill>
        <p:spPr>
          <a:xfrm>
            <a:off x="4654296" y="1678405"/>
            <a:ext cx="7214616" cy="34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2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3196B2C-54B5-A2B4-575E-4C07A569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Alles is verbonden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Tijdelijke aanduiding voor inhoud 10" descr="Afbeelding met tekening, illustratie, kunst, skelet&#10;&#10;Automatisch gegenereerde beschrijving">
            <a:extLst>
              <a:ext uri="{FF2B5EF4-FFF2-40B4-BE49-F238E27FC236}">
                <a16:creationId xmlns:a16="http://schemas.microsoft.com/office/drawing/2014/main" id="{1D37B3D1-BFD1-69A6-AF81-9D68E0F44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3" t="10709" b="10792"/>
          <a:stretch/>
        </p:blipFill>
        <p:spPr>
          <a:xfrm>
            <a:off x="6720319" y="666728"/>
            <a:ext cx="3940347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4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jumping kinderen. opgewonden kinderen springen vector of oefenen samen  illustratie geïsoleerd reeks 23976249 Vectorkunst bij Vecteezy">
            <a:extLst>
              <a:ext uri="{FF2B5EF4-FFF2-40B4-BE49-F238E27FC236}">
                <a16:creationId xmlns:a16="http://schemas.microsoft.com/office/drawing/2014/main" id="{42061EED-3491-24BA-F7BA-82C4CCDA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983"/>
            <a:ext cx="12192000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amen trainen, samen leren?">
            <a:extLst>
              <a:ext uri="{FF2B5EF4-FFF2-40B4-BE49-F238E27FC236}">
                <a16:creationId xmlns:a16="http://schemas.microsoft.com/office/drawing/2014/main" id="{F91D4A18-DE15-3CE6-922C-7533E3A8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33" y="4524827"/>
            <a:ext cx="3857734" cy="158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7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9071E0-2F3F-B974-625D-82E0368B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Oefeningen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1D0F79D-021F-3134-CC89-BE3690825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46636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2240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7" name="Rectangle 922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C88872-2660-11CF-951D-12FA9C0A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NL" sz="5000"/>
              <a:t>Tot slot… over massage</a:t>
            </a:r>
          </a:p>
        </p:txBody>
      </p:sp>
      <p:sp>
        <p:nvSpPr>
          <p:cNvPr id="922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90E3EA-9514-A4A0-59E7-82C36B20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Autonoom zenuwstelsel:</a:t>
            </a:r>
          </a:p>
          <a:p>
            <a:r>
              <a:rPr lang="nl-NL" sz="2200" dirty="0"/>
              <a:t>Sympathisch zenuwstelsel</a:t>
            </a:r>
          </a:p>
          <a:p>
            <a:r>
              <a:rPr lang="nl-NL" sz="2200" dirty="0" err="1"/>
              <a:t>Parasympathisch</a:t>
            </a:r>
            <a:r>
              <a:rPr lang="nl-NL" sz="2200" dirty="0"/>
              <a:t> zenuwstelsel</a:t>
            </a:r>
          </a:p>
          <a:p>
            <a:endParaRPr lang="nl-NL" sz="2200" dirty="0"/>
          </a:p>
          <a:p>
            <a:pPr marL="0" indent="0">
              <a:buNone/>
            </a:pPr>
            <a:r>
              <a:rPr lang="nl-NL" dirty="0"/>
              <a:t>5 niveaus van masseren</a:t>
            </a:r>
          </a:p>
          <a:p>
            <a:endParaRPr lang="nl-NL" sz="2200" dirty="0"/>
          </a:p>
          <a:p>
            <a:pPr marL="0" indent="0">
              <a:buNone/>
            </a:pPr>
            <a:r>
              <a:rPr lang="nl-NL" dirty="0"/>
              <a:t>Andere technieken: </a:t>
            </a:r>
          </a:p>
          <a:p>
            <a:pPr marL="0" indent="0">
              <a:buNone/>
            </a:pPr>
            <a:r>
              <a:rPr lang="nl-NL" sz="2200" dirty="0" err="1"/>
              <a:t>myofasciale</a:t>
            </a:r>
            <a:r>
              <a:rPr lang="nl-NL" sz="2200" dirty="0"/>
              <a:t> release, triggerpointtherapie</a:t>
            </a:r>
          </a:p>
          <a:p>
            <a:endParaRPr lang="nl-NL" sz="2200" dirty="0"/>
          </a:p>
          <a:p>
            <a:endParaRPr lang="nl-NL" sz="2200" dirty="0"/>
          </a:p>
        </p:txBody>
      </p:sp>
      <p:pic>
        <p:nvPicPr>
          <p:cNvPr id="9218" name="Picture 2" descr="Heart Rate Variability wat is dat? | Neuroreset Fysiotherapie">
            <a:extLst>
              <a:ext uri="{FF2B5EF4-FFF2-40B4-BE49-F238E27FC236}">
                <a16:creationId xmlns:a16="http://schemas.microsoft.com/office/drawing/2014/main" id="{26D204AF-61E6-BA1F-BE4D-13F82EEE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8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733068-3C23-7B99-FBE7-78EBECEF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5400" dirty="0"/>
              <a:t>Jasmijn Hubers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A151DFC-D8C4-00C7-E9B9-73566D9F5E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45941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4485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FC02C4-9203-DA68-E883-1AABA1A2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Wanneer op te letten met massage!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0EFDA0-0C16-02D0-BFDB-4EA9243C8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Met </a:t>
            </a:r>
            <a:r>
              <a:rPr lang="en-US" sz="2200" dirty="0" err="1"/>
              <a:t>zenuwklachten</a:t>
            </a:r>
            <a:r>
              <a:rPr lang="en-US" sz="2200" dirty="0"/>
              <a:t> </a:t>
            </a:r>
            <a:r>
              <a:rPr lang="en-US" sz="2200" dirty="0" err="1"/>
              <a:t>strekkend</a:t>
            </a:r>
            <a:r>
              <a:rPr lang="en-US" sz="2200" dirty="0"/>
              <a:t> </a:t>
            </a:r>
            <a:r>
              <a:rPr lang="en-US" sz="2200" dirty="0" err="1"/>
              <a:t>naar</a:t>
            </a:r>
            <a:r>
              <a:rPr lang="en-US" sz="2200" dirty="0"/>
              <a:t> het </a:t>
            </a:r>
            <a:r>
              <a:rPr lang="en-US" sz="2200" dirty="0" err="1"/>
              <a:t>schouderblad</a:t>
            </a:r>
            <a:r>
              <a:rPr lang="en-US" sz="2200" dirty="0"/>
              <a:t> of arm </a:t>
            </a:r>
          </a:p>
          <a:p>
            <a:r>
              <a:rPr lang="en-US" sz="2200" dirty="0" err="1"/>
              <a:t>Pijnscore</a:t>
            </a:r>
            <a:r>
              <a:rPr lang="en-US" sz="2200" dirty="0"/>
              <a:t> </a:t>
            </a:r>
            <a:r>
              <a:rPr lang="en-US" sz="2200" dirty="0" err="1"/>
              <a:t>boven</a:t>
            </a:r>
            <a:r>
              <a:rPr lang="en-US" sz="2200" dirty="0"/>
              <a:t> NRS 7 (</a:t>
            </a:r>
            <a:r>
              <a:rPr lang="en-US" sz="2200" dirty="0" err="1"/>
              <a:t>schaal</a:t>
            </a:r>
            <a:r>
              <a:rPr lang="en-US" sz="2200" dirty="0"/>
              <a:t> 0-10)</a:t>
            </a:r>
          </a:p>
          <a:p>
            <a:r>
              <a:rPr lang="en-US" sz="2200" dirty="0"/>
              <a:t>Als de </a:t>
            </a:r>
            <a:r>
              <a:rPr lang="en-US" sz="2200" dirty="0" err="1"/>
              <a:t>patiënt</a:t>
            </a:r>
            <a:r>
              <a:rPr lang="en-US" sz="2200" dirty="0"/>
              <a:t> </a:t>
            </a:r>
            <a:r>
              <a:rPr lang="en-US" sz="2200" dirty="0" err="1"/>
              <a:t>aangeeft</a:t>
            </a:r>
            <a:r>
              <a:rPr lang="en-US" sz="2200" dirty="0"/>
              <a:t> </a:t>
            </a:r>
            <a:r>
              <a:rPr lang="en-US" sz="2200" dirty="0" err="1"/>
              <a:t>dat</a:t>
            </a:r>
            <a:r>
              <a:rPr lang="en-US" sz="2200" dirty="0"/>
              <a:t> de </a:t>
            </a:r>
            <a:r>
              <a:rPr lang="en-US" sz="2200" dirty="0" err="1"/>
              <a:t>pijn</a:t>
            </a:r>
            <a:r>
              <a:rPr lang="en-US" sz="2200" dirty="0"/>
              <a:t> steeds </a:t>
            </a:r>
            <a:r>
              <a:rPr lang="en-US" sz="2200" dirty="0" err="1"/>
              <a:t>erger</a:t>
            </a:r>
            <a:r>
              <a:rPr lang="en-US" sz="2200" dirty="0"/>
              <a:t> </a:t>
            </a:r>
            <a:r>
              <a:rPr lang="en-US" sz="2200" dirty="0" err="1"/>
              <a:t>wordt</a:t>
            </a:r>
            <a:endParaRPr lang="en-US" sz="2200" dirty="0"/>
          </a:p>
          <a:p>
            <a:r>
              <a:rPr lang="en-US" sz="2200" dirty="0"/>
              <a:t>Risico </a:t>
            </a:r>
            <a:r>
              <a:rPr lang="en-US" sz="2200" dirty="0" err="1"/>
              <a:t>voor</a:t>
            </a:r>
            <a:r>
              <a:rPr lang="en-US" sz="2200" dirty="0"/>
              <a:t> </a:t>
            </a:r>
            <a:r>
              <a:rPr lang="en-US" sz="2200" dirty="0" err="1"/>
              <a:t>een</a:t>
            </a:r>
            <a:r>
              <a:rPr lang="en-US" sz="2200" dirty="0"/>
              <a:t> </a:t>
            </a:r>
            <a:r>
              <a:rPr lang="en-US" sz="2200" dirty="0" err="1"/>
              <a:t>nekhernia</a:t>
            </a:r>
            <a:endParaRPr lang="en-US" sz="2200" dirty="0"/>
          </a:p>
        </p:txBody>
      </p:sp>
      <p:pic>
        <p:nvPicPr>
          <p:cNvPr id="5" name="Tijdelijke aanduiding voor inhoud 4" descr="Klachten aan de C4 nekwervel - Welkom bij TOPCHIRO">
            <a:extLst>
              <a:ext uri="{FF2B5EF4-FFF2-40B4-BE49-F238E27FC236}">
                <a16:creationId xmlns:a16="http://schemas.microsoft.com/office/drawing/2014/main" id="{404292B1-175D-2F71-D3D0-8909AB8EA4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150"/>
          <a:stretch/>
        </p:blipFill>
        <p:spPr bwMode="auto">
          <a:xfrm>
            <a:off x="6099048" y="707756"/>
            <a:ext cx="5458968" cy="5442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726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BCFC18-6F1E-99A1-F24D-860E5FE1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sz="5400"/>
              <a:t>Preventie</a:t>
            </a:r>
          </a:p>
        </p:txBody>
      </p:sp>
      <p:sp>
        <p:nvSpPr>
          <p:cNvPr id="717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F39740-1453-9BFE-92A7-E4E6865C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l-NL" sz="2200"/>
              <a:t>Optimaliseren van werkplek</a:t>
            </a:r>
          </a:p>
          <a:p>
            <a:r>
              <a:rPr lang="nl-NL" sz="2200"/>
              <a:t>Beperk schermtijd</a:t>
            </a:r>
          </a:p>
          <a:p>
            <a:r>
              <a:rPr lang="nl-NL" sz="2200"/>
              <a:t>Telefoonhoogte aanpassen</a:t>
            </a:r>
          </a:p>
          <a:p>
            <a:r>
              <a:rPr lang="nl-NL" sz="2200"/>
              <a:t>Regelmatige pauzes</a:t>
            </a:r>
          </a:p>
          <a:p>
            <a:r>
              <a:rPr lang="nl-NL" sz="2200"/>
              <a:t>Bewustwording houding</a:t>
            </a:r>
          </a:p>
        </p:txBody>
      </p:sp>
      <p:pic>
        <p:nvPicPr>
          <p:cNvPr id="7170" name="Picture 2" descr="Combatting Tech Neck and Shoulder Pain in a Digital Age | AOS">
            <a:extLst>
              <a:ext uri="{FF2B5EF4-FFF2-40B4-BE49-F238E27FC236}">
                <a16:creationId xmlns:a16="http://schemas.microsoft.com/office/drawing/2014/main" id="{45DCC0A3-DCFD-087C-76DA-28CD68FB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127760"/>
            <a:ext cx="6903720" cy="4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61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5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6EA50B-E24A-5276-B6E9-976037916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Samenwerken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is van </a:t>
            </a:r>
            <a:r>
              <a:rPr lang="en-US" sz="4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belang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6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Content Placeholder 1041">
            <a:extLst>
              <a:ext uri="{FF2B5EF4-FFF2-40B4-BE49-F238E27FC236}">
                <a16:creationId xmlns:a16="http://schemas.microsoft.com/office/drawing/2014/main" id="{333574A5-1783-174A-740A-C311528E3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807208"/>
            <a:ext cx="406505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/>
              <a:t>Heeft</a:t>
            </a:r>
            <a:r>
              <a:rPr lang="en-US" sz="2200" dirty="0"/>
              <a:t> de </a:t>
            </a:r>
            <a:r>
              <a:rPr lang="en-US" sz="2200" dirty="0" err="1"/>
              <a:t>cliënt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kort</a:t>
            </a:r>
            <a:r>
              <a:rPr lang="en-US" sz="2200" dirty="0"/>
              <a:t> </a:t>
            </a:r>
            <a:r>
              <a:rPr lang="en-US" sz="2200" dirty="0" err="1"/>
              <a:t>verlichting</a:t>
            </a:r>
            <a:r>
              <a:rPr lang="en-US" sz="2200" dirty="0"/>
              <a:t> van </a:t>
            </a:r>
            <a:r>
              <a:rPr lang="en-US" sz="2200" dirty="0" err="1"/>
              <a:t>een</a:t>
            </a:r>
            <a:r>
              <a:rPr lang="en-US" sz="2200" dirty="0"/>
              <a:t> massage</a:t>
            </a:r>
          </a:p>
          <a:p>
            <a:r>
              <a:rPr lang="en-US" sz="2200" dirty="0" err="1"/>
              <a:t>Duidelijk</a:t>
            </a:r>
            <a:r>
              <a:rPr lang="en-US" sz="2200" dirty="0"/>
              <a:t> </a:t>
            </a:r>
            <a:r>
              <a:rPr lang="en-US" sz="2200" dirty="0" err="1"/>
              <a:t>asymmetrie</a:t>
            </a:r>
            <a:r>
              <a:rPr lang="en-US" sz="2200" dirty="0"/>
              <a:t> in </a:t>
            </a:r>
            <a:r>
              <a:rPr lang="en-US" sz="2200" dirty="0" err="1"/>
              <a:t>functie</a:t>
            </a:r>
            <a:r>
              <a:rPr lang="en-US" sz="2200" dirty="0"/>
              <a:t> </a:t>
            </a:r>
            <a:r>
              <a:rPr lang="en-US" sz="2200" dirty="0" err="1"/>
              <a:t>schouder</a:t>
            </a:r>
            <a:r>
              <a:rPr lang="en-US" sz="2200" dirty="0"/>
              <a:t> of nek</a:t>
            </a:r>
          </a:p>
          <a:p>
            <a:r>
              <a:rPr lang="en-US" sz="2200" dirty="0" err="1"/>
              <a:t>Ondersteuning</a:t>
            </a:r>
            <a:r>
              <a:rPr lang="en-US" sz="2200" dirty="0"/>
              <a:t> van MSK-arts  / </a:t>
            </a:r>
            <a:r>
              <a:rPr lang="en-US" sz="2200" dirty="0" err="1"/>
              <a:t>huisarts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1027" name="Afbeelding 3" descr="page3image60920496">
            <a:extLst>
              <a:ext uri="{FF2B5EF4-FFF2-40B4-BE49-F238E27FC236}">
                <a16:creationId xmlns:a16="http://schemas.microsoft.com/office/drawing/2014/main" id="{F03FA90C-AC9B-617D-932C-0B9D86EC5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r="19987" b="-2"/>
          <a:stretch>
            <a:fillRect/>
          </a:stretch>
        </p:blipFill>
        <p:spPr bwMode="auto">
          <a:xfrm>
            <a:off x="5308778" y="640080"/>
            <a:ext cx="559475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582A5ABB-1577-4248-E32D-827683539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2594894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3DB9F5-458B-29D0-0220-E95667A3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Take home messages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08D4F67-D75A-DBB5-5F42-7D03675451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047369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852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1DBA6B3-64AE-35CB-2A32-E0214FDA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Homo </a:t>
            </a:r>
            <a:r>
              <a:rPr lang="en-US" sz="6600" dirty="0" err="1">
                <a:solidFill>
                  <a:srgbClr val="FFFFFF"/>
                </a:solidFill>
              </a:rPr>
              <a:t>Ludens</a:t>
            </a:r>
            <a:endParaRPr lang="en-US" sz="6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EBBC483-33A4-11F7-F7A6-A8DDCC1D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832" y="4353507"/>
            <a:ext cx="5733288" cy="9326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Homo </a:t>
            </a:r>
            <a:r>
              <a:rPr lang="en-US" sz="2400" dirty="0" err="1">
                <a:solidFill>
                  <a:srgbClr val="FFFFFF"/>
                </a:solidFill>
              </a:rPr>
              <a:t>Smartphonicus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3" name="Rectangle 1229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D1C619-AAE2-C6F6-9409-015DCBE4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5141986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Bedankt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jullie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aandacht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Vragen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...? 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lizzi.adeler@stadspoli-utrecht.nl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jasmijn.hubers@stadspoli-utrecht.nl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230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C409E1A-DE42-1362-C854-36023BE82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r="16763"/>
          <a:stretch/>
        </p:blipFill>
        <p:spPr bwMode="auto">
          <a:xfrm>
            <a:off x="6230320" y="887433"/>
            <a:ext cx="4479010" cy="53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C60110-38CF-FB65-3848-20137F69D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Disclosure: </a:t>
            </a:r>
            <a:b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zijn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geen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financiële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belangen</a:t>
            </a: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conflicten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belang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gerelateerd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aan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deze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presentatie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3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AB4F4-1FE7-8915-5C4F-258A7FA5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graphicFrame>
        <p:nvGraphicFramePr>
          <p:cNvPr id="13" name="Tijdelijke aanduiding voor inhoud 2">
            <a:extLst>
              <a:ext uri="{FF2B5EF4-FFF2-40B4-BE49-F238E27FC236}">
                <a16:creationId xmlns:a16="http://schemas.microsoft.com/office/drawing/2014/main" id="{88964A6D-FD93-09FE-754B-B1A4B8B850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766224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5F86E322-E14E-1B29-DF25-3B385AE72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317" y="20116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12E4B4D-05C3-2D52-8327-F1357681F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15627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1" name="Afbeelding 2" descr="Kinderen met een mobiel; als het geschikte moment eerder komt dan je dacht  | Mama blogt">
            <a:extLst>
              <a:ext uri="{FF2B5EF4-FFF2-40B4-BE49-F238E27FC236}">
                <a16:creationId xmlns:a16="http://schemas.microsoft.com/office/drawing/2014/main" id="{03FA6273-CAB8-34E8-C9D8-F830D4343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520700"/>
            <a:ext cx="57658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 descr="Ouders hebben goud in handen door telefoon op belangrijke momenten met hun  kind weg te leggen' | Gezin | AD.nl">
            <a:extLst>
              <a:ext uri="{FF2B5EF4-FFF2-40B4-BE49-F238E27FC236}">
                <a16:creationId xmlns:a16="http://schemas.microsoft.com/office/drawing/2014/main" id="{02B35361-B261-C8AD-A568-B6D1F24B42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602" y="4001294"/>
            <a:ext cx="2616200" cy="1744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31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16D9D6-86BC-3894-D5C7-31EFE0FF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4200"/>
              <a:t>Smartphones: onmisbaar, maar met een prijs</a:t>
            </a:r>
          </a:p>
        </p:txBody>
      </p:sp>
      <p:sp>
        <p:nvSpPr>
          <p:cNvPr id="51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6F446E-728E-F82C-4D1A-F9FD93E9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2373587"/>
          </a:xfrm>
        </p:spPr>
        <p:txBody>
          <a:bodyPr>
            <a:normAutofit/>
          </a:bodyPr>
          <a:lstStyle/>
          <a:p>
            <a:r>
              <a:rPr lang="nl-NL" sz="2200" dirty="0"/>
              <a:t>Smartphone bestaat 15 jaar</a:t>
            </a:r>
          </a:p>
          <a:p>
            <a:r>
              <a:rPr lang="nl-NL" sz="2200" dirty="0"/>
              <a:t>Opkomst van smartphones en tablets leidt tot steeds meer houdingsproblemen</a:t>
            </a:r>
          </a:p>
          <a:p>
            <a:r>
              <a:rPr lang="nl-NL" sz="2200" dirty="0"/>
              <a:t>Jongeren zitten 5 uur per dag op de smartphone* </a:t>
            </a:r>
          </a:p>
        </p:txBody>
      </p:sp>
      <p:pic>
        <p:nvPicPr>
          <p:cNvPr id="5122" name="Picture 2" descr="What is Tech Neck - The Spine Practice of J.Patrick Johnson, MD">
            <a:extLst>
              <a:ext uri="{FF2B5EF4-FFF2-40B4-BE49-F238E27FC236}">
                <a16:creationId xmlns:a16="http://schemas.microsoft.com/office/drawing/2014/main" id="{E95E6B63-7D6A-5D93-ADE4-E159A665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83FC2A8-8F02-1CCD-1B20-B16F0E3C1694}"/>
              </a:ext>
            </a:extLst>
          </p:cNvPr>
          <p:cNvSpPr txBox="1"/>
          <p:nvPr/>
        </p:nvSpPr>
        <p:spPr>
          <a:xfrm>
            <a:off x="640080" y="6028841"/>
            <a:ext cx="4257384" cy="650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0" dirty="0">
                <a:effectLst/>
                <a:latin typeface="Georgia" panose="02040502050405020303" pitchFamily="18" charset="0"/>
              </a:rPr>
              <a:t>*Bron: </a:t>
            </a:r>
            <a:r>
              <a:rPr lang="nl-NL" sz="1800" b="0" dirty="0">
                <a:effectLst/>
                <a:latin typeface="Georgia" panose="02040502050405020303" pitchFamily="18" charset="0"/>
                <a:hlinkClick r:id="rId4"/>
              </a:rPr>
              <a:t>NOS</a:t>
            </a:r>
            <a:endParaRPr lang="nl-NL" sz="1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205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A4C30F-A471-B6DF-AD20-6D0BD1C3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l-NL" sz="5400"/>
              <a:t>Houdingseffecten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96539D-FE93-6332-2477-F2FE5C40E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nl-NL" sz="3200" dirty="0"/>
              <a:t>Tech </a:t>
            </a:r>
            <a:r>
              <a:rPr lang="nl-NL" sz="3200" dirty="0" err="1"/>
              <a:t>neck</a:t>
            </a:r>
            <a:r>
              <a:rPr lang="nl-NL" sz="3200" dirty="0"/>
              <a:t>:</a:t>
            </a:r>
          </a:p>
          <a:p>
            <a:pPr lvl="1"/>
            <a:r>
              <a:rPr lang="nl-NL" sz="3200" dirty="0"/>
              <a:t>Naar voren hangend hoofd</a:t>
            </a:r>
          </a:p>
          <a:p>
            <a:pPr lvl="1"/>
            <a:r>
              <a:rPr lang="nl-NL" sz="3200" dirty="0"/>
              <a:t>Gebogen nek</a:t>
            </a:r>
          </a:p>
          <a:p>
            <a:pPr lvl="1"/>
            <a:r>
              <a:rPr lang="nl-NL" sz="3200" dirty="0"/>
              <a:t>Afgeronde schouders</a:t>
            </a:r>
          </a:p>
          <a:p>
            <a:pPr lvl="1"/>
            <a:endParaRPr lang="nl-NL" sz="2200" dirty="0"/>
          </a:p>
          <a:p>
            <a:pPr lvl="1"/>
            <a:endParaRPr lang="nl-NL" sz="2200" dirty="0"/>
          </a:p>
          <a:p>
            <a:pPr lvl="1"/>
            <a:endParaRPr lang="nl-NL" sz="2200" dirty="0"/>
          </a:p>
        </p:txBody>
      </p:sp>
      <p:pic>
        <p:nvPicPr>
          <p:cNvPr id="4" name="Picture 2" descr="230+ Bad Posture Phone Stock Illustrations, Royalty-Free Vector Graphics &amp;  Clip Art - iStock">
            <a:extLst>
              <a:ext uri="{FF2B5EF4-FFF2-40B4-BE49-F238E27FC236}">
                <a16:creationId xmlns:a16="http://schemas.microsoft.com/office/drawing/2014/main" id="{9E06312B-FC9E-3644-DBF5-E2298F2F4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425" y="329183"/>
            <a:ext cx="3267045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ech Neck - Causes and Symptoms - Mind &amp; Body Chiropractic">
            <a:extLst>
              <a:ext uri="{FF2B5EF4-FFF2-40B4-BE49-F238E27FC236}">
                <a16:creationId xmlns:a16="http://schemas.microsoft.com/office/drawing/2014/main" id="{6B1F8252-4F70-4F3A-07FD-13056974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9156" y="4051760"/>
            <a:ext cx="5392466" cy="223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42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09AC3A-D0CD-69E4-3DC9-220E9FB4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/>
              <a:t>Impact op lange termijn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9A8A20-E294-C9E8-E669-7AE1E0538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Autofit/>
          </a:bodyPr>
          <a:lstStyle/>
          <a:p>
            <a:r>
              <a:rPr lang="nl-NL" dirty="0"/>
              <a:t>Verhoogde belasting: </a:t>
            </a:r>
          </a:p>
          <a:p>
            <a:pPr lvl="1"/>
            <a:r>
              <a:rPr lang="nl-NL" dirty="0"/>
              <a:t>nek- en schouderspieren</a:t>
            </a:r>
          </a:p>
          <a:p>
            <a:r>
              <a:rPr lang="nl-NL" dirty="0"/>
              <a:t>Verminderde mobiliteit: </a:t>
            </a:r>
          </a:p>
          <a:p>
            <a:pPr lvl="1"/>
            <a:r>
              <a:rPr lang="nl-NL" dirty="0" err="1"/>
              <a:t>bovenrug</a:t>
            </a:r>
            <a:r>
              <a:rPr lang="nl-NL" dirty="0"/>
              <a:t> en schouders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/>
              <a:t>Veelvoorkomende klachten:</a:t>
            </a:r>
          </a:p>
          <a:p>
            <a:pPr lvl="1"/>
            <a:r>
              <a:rPr lang="nl-NL" dirty="0"/>
              <a:t>Nekpijn</a:t>
            </a:r>
          </a:p>
          <a:p>
            <a:pPr lvl="1"/>
            <a:r>
              <a:rPr lang="nl-NL" dirty="0"/>
              <a:t>Schouderstijfheid</a:t>
            </a:r>
          </a:p>
          <a:p>
            <a:pPr lvl="1"/>
            <a:r>
              <a:rPr lang="nl-NL" dirty="0"/>
              <a:t>Hoofdpijn</a:t>
            </a:r>
          </a:p>
        </p:txBody>
      </p:sp>
      <p:pic>
        <p:nvPicPr>
          <p:cNvPr id="4098" name="Picture 2" descr="Tech Neck: Causes, Symptoms, &amp; Chiropractic Treatments | Altru Health System">
            <a:extLst>
              <a:ext uri="{FF2B5EF4-FFF2-40B4-BE49-F238E27FC236}">
                <a16:creationId xmlns:a16="http://schemas.microsoft.com/office/drawing/2014/main" id="{08DDACC2-81C4-C255-6727-0ACA1AFC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1" r="20643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19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EC8D1-7309-6DC1-BF7A-B3D93771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National </a:t>
            </a:r>
            <a:r>
              <a:rPr lang="nl-NL" dirty="0" err="1"/>
              <a:t>Geografic</a:t>
            </a:r>
            <a:r>
              <a:rPr lang="nl-NL" dirty="0"/>
              <a:t> ;</a:t>
            </a:r>
            <a:br>
              <a:rPr lang="nl-NL" dirty="0"/>
            </a:br>
            <a:r>
              <a:rPr lang="nl-NL" sz="4000" dirty="0"/>
              <a:t>How </a:t>
            </a:r>
            <a:r>
              <a:rPr lang="nl-NL" sz="4000" dirty="0" err="1"/>
              <a:t>better</a:t>
            </a:r>
            <a:r>
              <a:rPr lang="nl-NL" sz="4000" dirty="0"/>
              <a:t> </a:t>
            </a:r>
            <a:r>
              <a:rPr lang="nl-NL" sz="4000" dirty="0" err="1"/>
              <a:t>posture</a:t>
            </a:r>
            <a:r>
              <a:rPr lang="nl-NL" sz="4000" dirty="0"/>
              <a:t> </a:t>
            </a:r>
            <a:r>
              <a:rPr lang="nl-NL" sz="4000" dirty="0" err="1"/>
              <a:t>can</a:t>
            </a:r>
            <a:r>
              <a:rPr lang="nl-NL" sz="4000" dirty="0"/>
              <a:t> </a:t>
            </a:r>
            <a:r>
              <a:rPr lang="nl-NL" sz="4000" dirty="0" err="1"/>
              <a:t>improve</a:t>
            </a:r>
            <a:r>
              <a:rPr lang="nl-NL" sz="4000" dirty="0"/>
              <a:t> </a:t>
            </a:r>
            <a:r>
              <a:rPr lang="nl-NL" sz="4000" dirty="0" err="1"/>
              <a:t>your</a:t>
            </a:r>
            <a:r>
              <a:rPr lang="nl-NL" sz="4000" dirty="0"/>
              <a:t> overall health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DC27A5-E730-618F-307C-2B1BA3885B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“</a:t>
            </a:r>
            <a:r>
              <a:rPr lang="nl-NL" dirty="0" err="1"/>
              <a:t>Poor</a:t>
            </a:r>
            <a:r>
              <a:rPr lang="nl-NL" dirty="0"/>
              <a:t> </a:t>
            </a:r>
            <a:r>
              <a:rPr lang="nl-NL" dirty="0" err="1"/>
              <a:t>posture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a matter of </a:t>
            </a:r>
            <a:r>
              <a:rPr lang="nl-NL" dirty="0" err="1"/>
              <a:t>appearance</a:t>
            </a:r>
            <a:r>
              <a:rPr lang="nl-NL" dirty="0"/>
              <a:t>. It is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connected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reduced</a:t>
            </a:r>
            <a:r>
              <a:rPr lang="nl-NL" dirty="0"/>
              <a:t> </a:t>
            </a:r>
            <a:r>
              <a:rPr lang="nl-NL" dirty="0" err="1"/>
              <a:t>oxygen</a:t>
            </a:r>
            <a:r>
              <a:rPr lang="nl-NL" dirty="0"/>
              <a:t> intake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breathing</a:t>
            </a:r>
            <a:r>
              <a:rPr lang="nl-NL" dirty="0"/>
              <a:t> </a:t>
            </a:r>
            <a:r>
              <a:rPr lang="nl-NL" dirty="0" err="1"/>
              <a:t>limitations</a:t>
            </a:r>
            <a:r>
              <a:rPr lang="nl-NL" dirty="0"/>
              <a:t>, </a:t>
            </a:r>
            <a:r>
              <a:rPr lang="nl-NL" dirty="0" err="1"/>
              <a:t>neck</a:t>
            </a:r>
            <a:r>
              <a:rPr lang="nl-NL" dirty="0"/>
              <a:t> en back </a:t>
            </a:r>
            <a:r>
              <a:rPr lang="nl-NL" dirty="0" err="1"/>
              <a:t>pain</a:t>
            </a:r>
            <a:r>
              <a:rPr lang="nl-NL" dirty="0"/>
              <a:t>, </a:t>
            </a:r>
            <a:r>
              <a:rPr lang="nl-NL" dirty="0" err="1"/>
              <a:t>poor</a:t>
            </a:r>
            <a:r>
              <a:rPr lang="nl-NL" dirty="0"/>
              <a:t> </a:t>
            </a:r>
            <a:r>
              <a:rPr lang="nl-NL" dirty="0" err="1"/>
              <a:t>sports</a:t>
            </a:r>
            <a:r>
              <a:rPr lang="nl-NL" dirty="0"/>
              <a:t> performance, </a:t>
            </a:r>
            <a:r>
              <a:rPr lang="nl-NL" dirty="0" err="1"/>
              <a:t>digestive</a:t>
            </a:r>
            <a:r>
              <a:rPr lang="nl-NL" dirty="0"/>
              <a:t> issues, </a:t>
            </a:r>
            <a:r>
              <a:rPr lang="nl-NL" dirty="0" err="1"/>
              <a:t>muscle</a:t>
            </a:r>
            <a:r>
              <a:rPr lang="nl-NL" dirty="0"/>
              <a:t> </a:t>
            </a:r>
            <a:r>
              <a:rPr lang="nl-NL" dirty="0" err="1"/>
              <a:t>fatique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hormone</a:t>
            </a:r>
            <a:r>
              <a:rPr lang="nl-NL" dirty="0"/>
              <a:t> </a:t>
            </a:r>
            <a:r>
              <a:rPr lang="nl-NL" dirty="0" err="1"/>
              <a:t>imbalances</a:t>
            </a:r>
            <a:r>
              <a:rPr lang="nl-NL" dirty="0"/>
              <a:t>.” </a:t>
            </a:r>
          </a:p>
          <a:p>
            <a:pPr marL="0" indent="0" algn="ctr">
              <a:buNone/>
            </a:pPr>
            <a:r>
              <a:rPr lang="nl-NL" dirty="0" err="1"/>
              <a:t>Daryl</a:t>
            </a:r>
            <a:r>
              <a:rPr lang="nl-NL" dirty="0"/>
              <a:t> Austin (aug 19, 2024)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2A5B081-DCF3-4E5E-5337-F585254B2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14" y="10972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2049" name="Afbeelding 1" descr="A woman's bare back, exposed while she hunches over.">
            <a:extLst>
              <a:ext uri="{FF2B5EF4-FFF2-40B4-BE49-F238E27FC236}">
                <a16:creationId xmlns:a16="http://schemas.microsoft.com/office/drawing/2014/main" id="{20BA0CAA-2B85-8218-3395-39E4BEC2C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825625"/>
            <a:ext cx="57531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6186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6975</TotalTime>
  <Words>611</Words>
  <Application>Microsoft Macintosh PowerPoint</Application>
  <PresentationFormat>Breedbeeld</PresentationFormat>
  <Paragraphs>155</Paragraphs>
  <Slides>35</Slides>
  <Notes>18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Kantoorthema</vt:lpstr>
      <vt:lpstr>Homo smartphonicus</vt:lpstr>
      <vt:lpstr>Lizzi Adeler Stadspoli-Utrecht </vt:lpstr>
      <vt:lpstr>Jasmijn Hubers</vt:lpstr>
      <vt:lpstr>Disclosure:   Er zijn geen financiële belangen of conflicten van belang gerelateerd aan deze presentatie</vt:lpstr>
      <vt:lpstr>Inhoud</vt:lpstr>
      <vt:lpstr>Smartphones: onmisbaar, maar met een prijs</vt:lpstr>
      <vt:lpstr>Houdingseffecten</vt:lpstr>
      <vt:lpstr>Impact op lange termijn</vt:lpstr>
      <vt:lpstr>National Geografic ; How better posture can improve your overall health</vt:lpstr>
      <vt:lpstr>Relevantie voor masseurs</vt:lpstr>
      <vt:lpstr>Hoe te herkennen? </vt:lpstr>
      <vt:lpstr>Plumb line test</vt:lpstr>
      <vt:lpstr>Specifieke spiergroepen</vt:lpstr>
      <vt:lpstr>Standaard  Cliënt</vt:lpstr>
      <vt:lpstr>Posture houding</vt:lpstr>
      <vt:lpstr>CASUS</vt:lpstr>
      <vt:lpstr>Ketenfunctie tijdens serveren</vt:lpstr>
      <vt:lpstr>Ketenfunctie schouder</vt:lpstr>
      <vt:lpstr>Schouderbeweging</vt:lpstr>
      <vt:lpstr>Kromme houding (kyfose)</vt:lpstr>
      <vt:lpstr>Spieren in het bovenlijf</vt:lpstr>
      <vt:lpstr>M. Pectoralis Major</vt:lpstr>
      <vt:lpstr>Superficiale (oppervlakkig) schouderlijnen</vt:lpstr>
      <vt:lpstr>Kromme houding (kyfose)</vt:lpstr>
      <vt:lpstr>Diepe Schouderlijnen</vt:lpstr>
      <vt:lpstr>Alles is verbonden</vt:lpstr>
      <vt:lpstr>PowerPoint-presentatie</vt:lpstr>
      <vt:lpstr>Oefeningen</vt:lpstr>
      <vt:lpstr>Tot slot… over massage</vt:lpstr>
      <vt:lpstr>Wanneer op te letten met massage!</vt:lpstr>
      <vt:lpstr>Preventie</vt:lpstr>
      <vt:lpstr>Samenwerken is van belang</vt:lpstr>
      <vt:lpstr>Take home messages</vt:lpstr>
      <vt:lpstr>Homo Ludens</vt:lpstr>
      <vt:lpstr>Bedankt voor jullie aandacht! Vragen...?    lizzi.adeler@stadspoli-utrecht.nl jasmijn.hubers@stadspoli-utrecht.nl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 smartphonicus</dc:title>
  <dc:creator>Jasmijn Hubers</dc:creator>
  <cp:lastModifiedBy>Lizzi Adeler</cp:lastModifiedBy>
  <cp:revision>21</cp:revision>
  <dcterms:created xsi:type="dcterms:W3CDTF">2024-11-06T16:15:40Z</dcterms:created>
  <dcterms:modified xsi:type="dcterms:W3CDTF">2024-11-16T08:54:06Z</dcterms:modified>
</cp:coreProperties>
</file>