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2"/>
  </p:notesMasterIdLst>
  <p:sldIdLst>
    <p:sldId id="256" r:id="rId2"/>
    <p:sldId id="258" r:id="rId3"/>
    <p:sldId id="302" r:id="rId4"/>
    <p:sldId id="412" r:id="rId5"/>
    <p:sldId id="416" r:id="rId6"/>
    <p:sldId id="417" r:id="rId7"/>
    <p:sldId id="418" r:id="rId8"/>
    <p:sldId id="419" r:id="rId9"/>
    <p:sldId id="426" r:id="rId10"/>
    <p:sldId id="420" r:id="rId11"/>
    <p:sldId id="421" r:id="rId12"/>
    <p:sldId id="424" r:id="rId13"/>
    <p:sldId id="422" r:id="rId14"/>
    <p:sldId id="435" r:id="rId15"/>
    <p:sldId id="436" r:id="rId16"/>
    <p:sldId id="437" r:id="rId17"/>
    <p:sldId id="432" r:id="rId18"/>
    <p:sldId id="434" r:id="rId19"/>
    <p:sldId id="327" r:id="rId20"/>
    <p:sldId id="433" r:id="rId21"/>
  </p:sldIdLst>
  <p:sldSz cx="9144000" cy="5143500" type="screen16x9"/>
  <p:notesSz cx="6858000" cy="9144000"/>
  <p:embeddedFontLst>
    <p:embeddedFont>
      <p:font typeface="Arial Black" panose="020B0A04020102020204" pitchFamily="34" charset="0"/>
      <p:bold r:id="rId23"/>
    </p:embeddedFont>
    <p:embeddedFont>
      <p:font typeface="Arial Narrow" panose="020B0606020202030204" pitchFamily="34" charset="0"/>
      <p:regular r:id="rId24"/>
      <p:bold r:id="rId25"/>
      <p:italic r:id="rId26"/>
      <p:boldItalic r:id="rId27"/>
    </p:embeddedFont>
    <p:embeddedFont>
      <p:font typeface="Fjalla One" panose="02000506040000020004" pitchFamily="2" charset="0"/>
      <p:regular r:id="rId28"/>
    </p:embeddedFont>
    <p:embeddedFont>
      <p:font typeface="Nunito Light" pitchFamily="2" charset="0"/>
      <p:regular r:id="rId29"/>
      <p:italic r:id="rId30"/>
    </p:embeddedFont>
    <p:embeddedFont>
      <p:font typeface="Open Sans" panose="020B0606030504020204" pitchFamily="34" charset="0"/>
      <p:regular r:id="rId31"/>
      <p:bold r:id="rId32"/>
      <p:italic r:id="rId33"/>
      <p:boldItalic r:id="rId34"/>
    </p:embeddedFont>
    <p:embeddedFont>
      <p:font typeface="PT Serif" panose="020A0603040505020204" pitchFamily="18" charset="0"/>
      <p:regular r:id="rId35"/>
      <p:bold r:id="rId36"/>
      <p:italic r:id="rId37"/>
      <p:boldItalic r:id="rId38"/>
    </p:embeddedFont>
    <p:embeddedFont>
      <p:font typeface="Raleway Thin" pitchFamily="2" charset="0"/>
      <p:regular r:id="rId39"/>
      <p:italic r:id="rId40"/>
    </p:embeddedFont>
    <p:embeddedFont>
      <p:font typeface="Roboto Condensed Light" panose="02000000000000000000" pitchFamily="2" charset="0"/>
      <p:regular r:id="rId41"/>
      <p:italic r:id="rId42"/>
    </p:embeddedFont>
    <p:embeddedFont>
      <p:font typeface="Thasadith"/>
      <p:regular r:id="rId43"/>
      <p:bold r:id="rId44"/>
      <p:italic r:id="rId45"/>
      <p:boldItalic r:id="rId46"/>
    </p:embeddedFont>
    <p:embeddedFont>
      <p:font typeface="Verdana" panose="020B060403050404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es Koopmans" initials="KK" lastIdx="1" clrIdx="0">
    <p:extLst>
      <p:ext uri="{19B8F6BF-5375-455C-9EA6-DF929625EA0E}">
        <p15:presenceInfo xmlns:p15="http://schemas.microsoft.com/office/powerpoint/2012/main" userId="0093979f048bb2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B61B02-D670-48F7-81B9-E475900E2009}">
  <a:tblStyle styleId="{D3B61B02-D670-48F7-81B9-E475900E200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03" autoAdjust="0"/>
  </p:normalViewPr>
  <p:slideViewPr>
    <p:cSldViewPr snapToGrid="0">
      <p:cViewPr varScale="1">
        <p:scale>
          <a:sx n="107" d="100"/>
          <a:sy n="107" d="100"/>
        </p:scale>
        <p:origin x="173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font" Target="fonts/font28.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41" Type="http://schemas.openxmlformats.org/officeDocument/2006/relationships/font" Target="fonts/font19.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font" Target="fonts/font2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c7a0f6814_1_433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c7a0f6814_1_43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dirty="0"/>
          </a:p>
        </p:txBody>
      </p:sp>
    </p:spTree>
    <p:extLst>
      <p:ext uri="{BB962C8B-B14F-4D97-AF65-F5344CB8AC3E}">
        <p14:creationId xmlns:p14="http://schemas.microsoft.com/office/powerpoint/2010/main" val="341683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spcBef>
                <a:spcPct val="50000"/>
              </a:spcBef>
              <a:buFontTx/>
              <a:buNone/>
            </a:pPr>
            <a:endParaRPr lang="nl-NL" altLang="nl-NL" sz="1100" dirty="0">
              <a:cs typeface="Times New Roman" panose="02020603050405020304" pitchFamily="18" charset="0"/>
            </a:endParaRPr>
          </a:p>
        </p:txBody>
      </p:sp>
    </p:spTree>
    <p:extLst>
      <p:ext uri="{BB962C8B-B14F-4D97-AF65-F5344CB8AC3E}">
        <p14:creationId xmlns:p14="http://schemas.microsoft.com/office/powerpoint/2010/main" val="1010263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b="1" dirty="0"/>
          </a:p>
        </p:txBody>
      </p:sp>
    </p:spTree>
    <p:extLst>
      <p:ext uri="{BB962C8B-B14F-4D97-AF65-F5344CB8AC3E}">
        <p14:creationId xmlns:p14="http://schemas.microsoft.com/office/powerpoint/2010/main" val="2619856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dirty="0"/>
          </a:p>
        </p:txBody>
      </p:sp>
    </p:spTree>
    <p:extLst>
      <p:ext uri="{BB962C8B-B14F-4D97-AF65-F5344CB8AC3E}">
        <p14:creationId xmlns:p14="http://schemas.microsoft.com/office/powerpoint/2010/main" val="28686378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endParaRPr lang="nl-NL" u="none" dirty="0">
              <a:solidFill>
                <a:schemeClr val="tx1"/>
              </a:solidFill>
            </a:endParaRPr>
          </a:p>
        </p:txBody>
      </p:sp>
    </p:spTree>
    <p:extLst>
      <p:ext uri="{BB962C8B-B14F-4D97-AF65-F5344CB8AC3E}">
        <p14:creationId xmlns:p14="http://schemas.microsoft.com/office/powerpoint/2010/main" val="2619856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nSpc>
                <a:spcPct val="107000"/>
              </a:lnSpc>
              <a:spcAft>
                <a:spcPts val="800"/>
              </a:spcAft>
              <a:buNone/>
            </a:pPr>
            <a:endParaRPr lang="nl-NL" u="none" dirty="0">
              <a:solidFill>
                <a:schemeClr val="tx1"/>
              </a:solidFill>
            </a:endParaRPr>
          </a:p>
        </p:txBody>
      </p:sp>
    </p:spTree>
    <p:extLst>
      <p:ext uri="{BB962C8B-B14F-4D97-AF65-F5344CB8AC3E}">
        <p14:creationId xmlns:p14="http://schemas.microsoft.com/office/powerpoint/2010/main" val="205434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a:extLst>
            <a:ext uri="{FF2B5EF4-FFF2-40B4-BE49-F238E27FC236}">
              <a16:creationId xmlns:a16="http://schemas.microsoft.com/office/drawing/2014/main" id="{77389839-A5B2-3144-AF02-EA969D93ED94}"/>
            </a:ext>
          </a:extLst>
        </p:cNvPr>
        <p:cNvGrpSpPr/>
        <p:nvPr/>
      </p:nvGrpSpPr>
      <p:grpSpPr>
        <a:xfrm>
          <a:off x="0" y="0"/>
          <a:ext cx="0" cy="0"/>
          <a:chOff x="0" y="0"/>
          <a:chExt cx="0" cy="0"/>
        </a:xfrm>
      </p:grpSpPr>
      <p:sp>
        <p:nvSpPr>
          <p:cNvPr id="948" name="Google Shape;948;g70b2335a71_0_15889:notes">
            <a:extLst>
              <a:ext uri="{FF2B5EF4-FFF2-40B4-BE49-F238E27FC236}">
                <a16:creationId xmlns:a16="http://schemas.microsoft.com/office/drawing/2014/main" id="{E93FF063-57AE-D965-B453-31FD5D1C46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a:extLst>
              <a:ext uri="{FF2B5EF4-FFF2-40B4-BE49-F238E27FC236}">
                <a16:creationId xmlns:a16="http://schemas.microsoft.com/office/drawing/2014/main" id="{C025E80C-59F0-CA5D-C62D-01FB2CACB47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b="1" dirty="0"/>
          </a:p>
        </p:txBody>
      </p:sp>
    </p:spTree>
    <p:extLst>
      <p:ext uri="{BB962C8B-B14F-4D97-AF65-F5344CB8AC3E}">
        <p14:creationId xmlns:p14="http://schemas.microsoft.com/office/powerpoint/2010/main" val="1622892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NL" dirty="0"/>
          </a:p>
        </p:txBody>
      </p:sp>
    </p:spTree>
    <p:extLst>
      <p:ext uri="{BB962C8B-B14F-4D97-AF65-F5344CB8AC3E}">
        <p14:creationId xmlns:p14="http://schemas.microsoft.com/office/powerpoint/2010/main" val="1716625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58372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0a131ff5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0a131ff5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397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70a131ff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70a131ff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158750" indent="0">
              <a:buNone/>
            </a:pPr>
            <a:endParaRPr lang="nl-NL" dirty="0"/>
          </a:p>
        </p:txBody>
      </p:sp>
    </p:spTree>
    <p:extLst>
      <p:ext uri="{BB962C8B-B14F-4D97-AF65-F5344CB8AC3E}">
        <p14:creationId xmlns:p14="http://schemas.microsoft.com/office/powerpoint/2010/main" val="251580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dirty="0"/>
          </a:p>
        </p:txBody>
      </p:sp>
    </p:spTree>
    <p:extLst>
      <p:ext uri="{BB962C8B-B14F-4D97-AF65-F5344CB8AC3E}">
        <p14:creationId xmlns:p14="http://schemas.microsoft.com/office/powerpoint/2010/main" val="840308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dirty="0"/>
          </a:p>
        </p:txBody>
      </p:sp>
    </p:spTree>
    <p:extLst>
      <p:ext uri="{BB962C8B-B14F-4D97-AF65-F5344CB8AC3E}">
        <p14:creationId xmlns:p14="http://schemas.microsoft.com/office/powerpoint/2010/main" val="4129795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dirty="0"/>
          </a:p>
        </p:txBody>
      </p:sp>
    </p:spTree>
    <p:extLst>
      <p:ext uri="{BB962C8B-B14F-4D97-AF65-F5344CB8AC3E}">
        <p14:creationId xmlns:p14="http://schemas.microsoft.com/office/powerpoint/2010/main" val="396976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dirty="0"/>
          </a:p>
        </p:txBody>
      </p:sp>
    </p:spTree>
    <p:extLst>
      <p:ext uri="{BB962C8B-B14F-4D97-AF65-F5344CB8AC3E}">
        <p14:creationId xmlns:p14="http://schemas.microsoft.com/office/powerpoint/2010/main" val="4112868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dirty="0"/>
          </a:p>
        </p:txBody>
      </p:sp>
    </p:spTree>
    <p:extLst>
      <p:ext uri="{BB962C8B-B14F-4D97-AF65-F5344CB8AC3E}">
        <p14:creationId xmlns:p14="http://schemas.microsoft.com/office/powerpoint/2010/main" val="4071687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dirty="0"/>
          </a:p>
        </p:txBody>
      </p:sp>
    </p:spTree>
    <p:extLst>
      <p:ext uri="{BB962C8B-B14F-4D97-AF65-F5344CB8AC3E}">
        <p14:creationId xmlns:p14="http://schemas.microsoft.com/office/powerpoint/2010/main" val="2999037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70b2335a71_0_15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70b2335a71_0_15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nl-NL" sz="2000" dirty="0"/>
          </a:p>
        </p:txBody>
      </p:sp>
    </p:spTree>
    <p:extLst>
      <p:ext uri="{BB962C8B-B14F-4D97-AF65-F5344CB8AC3E}">
        <p14:creationId xmlns:p14="http://schemas.microsoft.com/office/powerpoint/2010/main" val="260639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936">
            <a:off x="720175" y="1081988"/>
            <a:ext cx="5506800" cy="2477700"/>
          </a:xfrm>
          <a:prstGeom prst="rect">
            <a:avLst/>
          </a:prstGeom>
        </p:spPr>
        <p:txBody>
          <a:bodyPr spcFirstLastPara="1" wrap="square" lIns="91425" tIns="91425" rIns="91425" bIns="91425" anchor="ctr" anchorCtr="0">
            <a:noAutofit/>
          </a:bodyPr>
          <a:lstStyle>
            <a:lvl1pPr lvl="0" algn="l">
              <a:spcBef>
                <a:spcPts val="0"/>
              </a:spcBef>
              <a:spcAft>
                <a:spcPts val="0"/>
              </a:spcAft>
              <a:buSzPts val="5200"/>
              <a:buNone/>
              <a:defRPr sz="7000">
                <a:solidFill>
                  <a:schemeClr val="dk1"/>
                </a:solidFill>
              </a:defRPr>
            </a:lvl1pPr>
            <a:lvl2pPr lvl="1" algn="ctr">
              <a:spcBef>
                <a:spcPts val="0"/>
              </a:spcBef>
              <a:spcAft>
                <a:spcPts val="0"/>
              </a:spcAft>
              <a:buSzPts val="5200"/>
              <a:buFont typeface="Thasadith"/>
              <a:buNone/>
              <a:defRPr sz="5200">
                <a:latin typeface="Thasadith"/>
                <a:ea typeface="Thasadith"/>
                <a:cs typeface="Thasadith"/>
                <a:sym typeface="Thasadith"/>
              </a:defRPr>
            </a:lvl2pPr>
            <a:lvl3pPr lvl="2" algn="ctr">
              <a:spcBef>
                <a:spcPts val="0"/>
              </a:spcBef>
              <a:spcAft>
                <a:spcPts val="0"/>
              </a:spcAft>
              <a:buSzPts val="5200"/>
              <a:buFont typeface="Thasadith"/>
              <a:buNone/>
              <a:defRPr sz="5200">
                <a:latin typeface="Thasadith"/>
                <a:ea typeface="Thasadith"/>
                <a:cs typeface="Thasadith"/>
                <a:sym typeface="Thasadith"/>
              </a:defRPr>
            </a:lvl3pPr>
            <a:lvl4pPr lvl="3" algn="ctr">
              <a:spcBef>
                <a:spcPts val="0"/>
              </a:spcBef>
              <a:spcAft>
                <a:spcPts val="0"/>
              </a:spcAft>
              <a:buSzPts val="5200"/>
              <a:buFont typeface="Thasadith"/>
              <a:buNone/>
              <a:defRPr sz="5200">
                <a:latin typeface="Thasadith"/>
                <a:ea typeface="Thasadith"/>
                <a:cs typeface="Thasadith"/>
                <a:sym typeface="Thasadith"/>
              </a:defRPr>
            </a:lvl4pPr>
            <a:lvl5pPr lvl="4" algn="ctr">
              <a:spcBef>
                <a:spcPts val="0"/>
              </a:spcBef>
              <a:spcAft>
                <a:spcPts val="0"/>
              </a:spcAft>
              <a:buSzPts val="5200"/>
              <a:buFont typeface="Thasadith"/>
              <a:buNone/>
              <a:defRPr sz="5200">
                <a:latin typeface="Thasadith"/>
                <a:ea typeface="Thasadith"/>
                <a:cs typeface="Thasadith"/>
                <a:sym typeface="Thasadith"/>
              </a:defRPr>
            </a:lvl5pPr>
            <a:lvl6pPr lvl="5" algn="ctr">
              <a:spcBef>
                <a:spcPts val="0"/>
              </a:spcBef>
              <a:spcAft>
                <a:spcPts val="0"/>
              </a:spcAft>
              <a:buSzPts val="5200"/>
              <a:buFont typeface="Thasadith"/>
              <a:buNone/>
              <a:defRPr sz="5200">
                <a:latin typeface="Thasadith"/>
                <a:ea typeface="Thasadith"/>
                <a:cs typeface="Thasadith"/>
                <a:sym typeface="Thasadith"/>
              </a:defRPr>
            </a:lvl6pPr>
            <a:lvl7pPr lvl="6" algn="ctr">
              <a:spcBef>
                <a:spcPts val="0"/>
              </a:spcBef>
              <a:spcAft>
                <a:spcPts val="0"/>
              </a:spcAft>
              <a:buSzPts val="5200"/>
              <a:buFont typeface="Thasadith"/>
              <a:buNone/>
              <a:defRPr sz="5200">
                <a:latin typeface="Thasadith"/>
                <a:ea typeface="Thasadith"/>
                <a:cs typeface="Thasadith"/>
                <a:sym typeface="Thasadith"/>
              </a:defRPr>
            </a:lvl7pPr>
            <a:lvl8pPr lvl="7" algn="ctr">
              <a:spcBef>
                <a:spcPts val="0"/>
              </a:spcBef>
              <a:spcAft>
                <a:spcPts val="0"/>
              </a:spcAft>
              <a:buSzPts val="5200"/>
              <a:buFont typeface="Thasadith"/>
              <a:buNone/>
              <a:defRPr sz="5200">
                <a:latin typeface="Thasadith"/>
                <a:ea typeface="Thasadith"/>
                <a:cs typeface="Thasadith"/>
                <a:sym typeface="Thasadith"/>
              </a:defRPr>
            </a:lvl8pPr>
            <a:lvl9pPr lvl="8" algn="ctr">
              <a:spcBef>
                <a:spcPts val="0"/>
              </a:spcBef>
              <a:spcAft>
                <a:spcPts val="0"/>
              </a:spcAft>
              <a:buSzPts val="5200"/>
              <a:buFont typeface="Thasadith"/>
              <a:buNone/>
              <a:defRPr sz="5200">
                <a:latin typeface="Thasadith"/>
                <a:ea typeface="Thasadith"/>
                <a:cs typeface="Thasadith"/>
                <a:sym typeface="Thasadith"/>
              </a:defRPr>
            </a:lvl9pPr>
          </a:lstStyle>
          <a:p>
            <a:endParaRPr/>
          </a:p>
        </p:txBody>
      </p:sp>
      <p:sp>
        <p:nvSpPr>
          <p:cNvPr id="10" name="Google Shape;10;p2"/>
          <p:cNvSpPr txBox="1">
            <a:spLocks noGrp="1"/>
          </p:cNvSpPr>
          <p:nvPr>
            <p:ph type="subTitle" idx="1"/>
          </p:nvPr>
        </p:nvSpPr>
        <p:spPr>
          <a:xfrm rot="1124">
            <a:off x="717050" y="3268762"/>
            <a:ext cx="5506800" cy="7926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2800"/>
              <a:buFont typeface="PT Serif"/>
              <a:buNone/>
              <a:defRPr>
                <a:solidFill>
                  <a:schemeClr val="dk1"/>
                </a:solidFill>
              </a:defRPr>
            </a:lvl1pPr>
            <a:lvl2pPr lvl="1" algn="ctr">
              <a:lnSpc>
                <a:spcPct val="100000"/>
              </a:lnSpc>
              <a:spcBef>
                <a:spcPts val="0"/>
              </a:spcBef>
              <a:spcAft>
                <a:spcPts val="0"/>
              </a:spcAft>
              <a:buSzPts val="2800"/>
              <a:buFont typeface="PT Serif"/>
              <a:buNone/>
              <a:defRPr sz="2800">
                <a:latin typeface="PT Serif"/>
                <a:ea typeface="PT Serif"/>
                <a:cs typeface="PT Serif"/>
                <a:sym typeface="PT Serif"/>
              </a:defRPr>
            </a:lvl2pPr>
            <a:lvl3pPr lvl="2" algn="ctr">
              <a:lnSpc>
                <a:spcPct val="100000"/>
              </a:lnSpc>
              <a:spcBef>
                <a:spcPts val="0"/>
              </a:spcBef>
              <a:spcAft>
                <a:spcPts val="0"/>
              </a:spcAft>
              <a:buSzPts val="2800"/>
              <a:buFont typeface="PT Serif"/>
              <a:buNone/>
              <a:defRPr sz="2800">
                <a:latin typeface="PT Serif"/>
                <a:ea typeface="PT Serif"/>
                <a:cs typeface="PT Serif"/>
                <a:sym typeface="PT Serif"/>
              </a:defRPr>
            </a:lvl3pPr>
            <a:lvl4pPr lvl="3" algn="ctr">
              <a:lnSpc>
                <a:spcPct val="100000"/>
              </a:lnSpc>
              <a:spcBef>
                <a:spcPts val="0"/>
              </a:spcBef>
              <a:spcAft>
                <a:spcPts val="0"/>
              </a:spcAft>
              <a:buSzPts val="2800"/>
              <a:buFont typeface="PT Serif"/>
              <a:buNone/>
              <a:defRPr sz="2800">
                <a:latin typeface="PT Serif"/>
                <a:ea typeface="PT Serif"/>
                <a:cs typeface="PT Serif"/>
                <a:sym typeface="PT Serif"/>
              </a:defRPr>
            </a:lvl4pPr>
            <a:lvl5pPr lvl="4" algn="ctr">
              <a:lnSpc>
                <a:spcPct val="100000"/>
              </a:lnSpc>
              <a:spcBef>
                <a:spcPts val="0"/>
              </a:spcBef>
              <a:spcAft>
                <a:spcPts val="0"/>
              </a:spcAft>
              <a:buSzPts val="2800"/>
              <a:buFont typeface="PT Serif"/>
              <a:buNone/>
              <a:defRPr sz="2800">
                <a:latin typeface="PT Serif"/>
                <a:ea typeface="PT Serif"/>
                <a:cs typeface="PT Serif"/>
                <a:sym typeface="PT Serif"/>
              </a:defRPr>
            </a:lvl5pPr>
            <a:lvl6pPr lvl="5" algn="ctr">
              <a:lnSpc>
                <a:spcPct val="100000"/>
              </a:lnSpc>
              <a:spcBef>
                <a:spcPts val="0"/>
              </a:spcBef>
              <a:spcAft>
                <a:spcPts val="0"/>
              </a:spcAft>
              <a:buSzPts val="2800"/>
              <a:buFont typeface="PT Serif"/>
              <a:buNone/>
              <a:defRPr sz="2800">
                <a:latin typeface="PT Serif"/>
                <a:ea typeface="PT Serif"/>
                <a:cs typeface="PT Serif"/>
                <a:sym typeface="PT Serif"/>
              </a:defRPr>
            </a:lvl6pPr>
            <a:lvl7pPr lvl="6" algn="ctr">
              <a:lnSpc>
                <a:spcPct val="100000"/>
              </a:lnSpc>
              <a:spcBef>
                <a:spcPts val="0"/>
              </a:spcBef>
              <a:spcAft>
                <a:spcPts val="0"/>
              </a:spcAft>
              <a:buSzPts val="2800"/>
              <a:buFont typeface="PT Serif"/>
              <a:buNone/>
              <a:defRPr sz="2800">
                <a:latin typeface="PT Serif"/>
                <a:ea typeface="PT Serif"/>
                <a:cs typeface="PT Serif"/>
                <a:sym typeface="PT Serif"/>
              </a:defRPr>
            </a:lvl7pPr>
            <a:lvl8pPr lvl="7" algn="ctr">
              <a:lnSpc>
                <a:spcPct val="100000"/>
              </a:lnSpc>
              <a:spcBef>
                <a:spcPts val="0"/>
              </a:spcBef>
              <a:spcAft>
                <a:spcPts val="0"/>
              </a:spcAft>
              <a:buSzPts val="2800"/>
              <a:buFont typeface="PT Serif"/>
              <a:buNone/>
              <a:defRPr sz="2800">
                <a:latin typeface="PT Serif"/>
                <a:ea typeface="PT Serif"/>
                <a:cs typeface="PT Serif"/>
                <a:sym typeface="PT Serif"/>
              </a:defRPr>
            </a:lvl8pPr>
            <a:lvl9pPr lvl="8" algn="ctr">
              <a:lnSpc>
                <a:spcPct val="100000"/>
              </a:lnSpc>
              <a:spcBef>
                <a:spcPts val="0"/>
              </a:spcBef>
              <a:spcAft>
                <a:spcPts val="0"/>
              </a:spcAft>
              <a:buSzPts val="2800"/>
              <a:buFont typeface="PT Serif"/>
              <a:buNone/>
              <a:defRPr sz="2800">
                <a:latin typeface="PT Serif"/>
                <a:ea typeface="PT Serif"/>
                <a:cs typeface="PT Serif"/>
                <a:sym typeface="PT Serif"/>
              </a:defRPr>
            </a:lvl9pPr>
          </a:lstStyle>
          <a:p>
            <a:endParaRPr/>
          </a:p>
        </p:txBody>
      </p:sp>
      <p:sp>
        <p:nvSpPr>
          <p:cNvPr id="11" name="Google Shape;11;p2"/>
          <p:cNvSpPr/>
          <p:nvPr/>
        </p:nvSpPr>
        <p:spPr>
          <a:xfrm>
            <a:off x="5187314" y="-8389"/>
            <a:ext cx="4051876" cy="5160397"/>
          </a:xfrm>
          <a:custGeom>
            <a:avLst/>
            <a:gdLst/>
            <a:ahLst/>
            <a:cxnLst/>
            <a:rect l="l" t="t" r="r" b="b"/>
            <a:pathLst>
              <a:path w="126207" h="160735" extrusionOk="0">
                <a:moveTo>
                  <a:pt x="0" y="0"/>
                </a:moveTo>
                <a:lnTo>
                  <a:pt x="78129" y="73152"/>
                </a:lnTo>
                <a:cubicBezTo>
                  <a:pt x="82391" y="77140"/>
                  <a:pt x="82391" y="83594"/>
                  <a:pt x="78129" y="87582"/>
                </a:cubicBezTo>
                <a:lnTo>
                  <a:pt x="0" y="160734"/>
                </a:lnTo>
                <a:lnTo>
                  <a:pt x="126206" y="160734"/>
                </a:lnTo>
                <a:lnTo>
                  <a:pt x="1262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187314" y="-8389"/>
            <a:ext cx="3452893" cy="5160397"/>
          </a:xfrm>
          <a:custGeom>
            <a:avLst/>
            <a:gdLst/>
            <a:ahLst/>
            <a:cxnLst/>
            <a:rect l="l" t="t" r="r" b="b"/>
            <a:pathLst>
              <a:path w="107550" h="160735" extrusionOk="0">
                <a:moveTo>
                  <a:pt x="0" y="0"/>
                </a:moveTo>
                <a:lnTo>
                  <a:pt x="78141" y="73152"/>
                </a:lnTo>
                <a:cubicBezTo>
                  <a:pt x="82403" y="77140"/>
                  <a:pt x="82403" y="83594"/>
                  <a:pt x="78141" y="87582"/>
                </a:cubicBezTo>
                <a:lnTo>
                  <a:pt x="12" y="160734"/>
                </a:lnTo>
                <a:lnTo>
                  <a:pt x="25158" y="160734"/>
                </a:lnTo>
                <a:lnTo>
                  <a:pt x="103299" y="87582"/>
                </a:lnTo>
                <a:cubicBezTo>
                  <a:pt x="107549" y="83594"/>
                  <a:pt x="107549" y="77140"/>
                  <a:pt x="103287" y="73152"/>
                </a:cubicBezTo>
                <a:lnTo>
                  <a:pt x="251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6841" y="-8389"/>
            <a:ext cx="1063061" cy="1253026"/>
          </a:xfrm>
          <a:custGeom>
            <a:avLst/>
            <a:gdLst/>
            <a:ahLst/>
            <a:cxnLst/>
            <a:rect l="l" t="t" r="r" b="b"/>
            <a:pathLst>
              <a:path w="33112" h="39029" extrusionOk="0">
                <a:moveTo>
                  <a:pt x="13288" y="0"/>
                </a:moveTo>
                <a:lnTo>
                  <a:pt x="477" y="15109"/>
                </a:lnTo>
                <a:lnTo>
                  <a:pt x="0" y="15669"/>
                </a:lnTo>
                <a:lnTo>
                  <a:pt x="0" y="39029"/>
                </a:lnTo>
                <a:lnTo>
                  <a:pt x="477" y="38481"/>
                </a:lnTo>
                <a:lnTo>
                  <a:pt x="331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505" y="3900106"/>
            <a:ext cx="1069931" cy="1251902"/>
          </a:xfrm>
          <a:custGeom>
            <a:avLst/>
            <a:gdLst/>
            <a:ahLst/>
            <a:cxnLst/>
            <a:rect l="l" t="t" r="r" b="b"/>
            <a:pathLst>
              <a:path w="33326" h="38994" extrusionOk="0">
                <a:moveTo>
                  <a:pt x="0" y="0"/>
                </a:moveTo>
                <a:lnTo>
                  <a:pt x="0" y="23348"/>
                </a:lnTo>
                <a:lnTo>
                  <a:pt x="476" y="23896"/>
                </a:lnTo>
                <a:lnTo>
                  <a:pt x="13371" y="38993"/>
                </a:lnTo>
                <a:lnTo>
                  <a:pt x="33326" y="38993"/>
                </a:lnTo>
                <a:lnTo>
                  <a:pt x="476" y="56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6">
  <p:cSld name="CUSTOM_16_1_1">
    <p:spTree>
      <p:nvGrpSpPr>
        <p:cNvPr id="1" name="Shape 215"/>
        <p:cNvGrpSpPr/>
        <p:nvPr/>
      </p:nvGrpSpPr>
      <p:grpSpPr>
        <a:xfrm>
          <a:off x="0" y="0"/>
          <a:ext cx="0" cy="0"/>
          <a:chOff x="0" y="0"/>
          <a:chExt cx="0" cy="0"/>
        </a:xfrm>
      </p:grpSpPr>
      <p:grpSp>
        <p:nvGrpSpPr>
          <p:cNvPr id="216" name="Google Shape;216;p32"/>
          <p:cNvGrpSpPr/>
          <p:nvPr/>
        </p:nvGrpSpPr>
        <p:grpSpPr>
          <a:xfrm>
            <a:off x="-4519" y="-19650"/>
            <a:ext cx="9163038" cy="5163149"/>
            <a:chOff x="-19050" y="-19650"/>
            <a:chExt cx="9163038" cy="5163149"/>
          </a:xfrm>
        </p:grpSpPr>
        <p:sp>
          <p:nvSpPr>
            <p:cNvPr id="217" name="Google Shape;217;p32"/>
            <p:cNvSpPr/>
            <p:nvPr/>
          </p:nvSpPr>
          <p:spPr>
            <a:xfrm>
              <a:off x="-19050" y="-19650"/>
              <a:ext cx="1351963" cy="1265779"/>
            </a:xfrm>
            <a:custGeom>
              <a:avLst/>
              <a:gdLst/>
              <a:ahLst/>
              <a:cxnLst/>
              <a:rect l="l" t="t" r="r" b="b"/>
              <a:pathLst>
                <a:path w="10168" h="9520" extrusionOk="0">
                  <a:moveTo>
                    <a:pt x="4082" y="0"/>
                  </a:moveTo>
                  <a:lnTo>
                    <a:pt x="145" y="3687"/>
                  </a:lnTo>
                  <a:lnTo>
                    <a:pt x="1" y="3822"/>
                  </a:lnTo>
                  <a:lnTo>
                    <a:pt x="1" y="9519"/>
                  </a:lnTo>
                  <a:lnTo>
                    <a:pt x="145" y="9384"/>
                  </a:lnTo>
                  <a:lnTo>
                    <a:pt x="10167"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2"/>
            <p:cNvSpPr/>
            <p:nvPr/>
          </p:nvSpPr>
          <p:spPr>
            <a:xfrm rot="10800000" flipH="1">
              <a:off x="7788701" y="3874263"/>
              <a:ext cx="1355287" cy="1269236"/>
            </a:xfrm>
            <a:custGeom>
              <a:avLst/>
              <a:gdLst/>
              <a:ahLst/>
              <a:cxnLst/>
              <a:rect l="l" t="t" r="r" b="b"/>
              <a:pathLst>
                <a:path w="10193" h="9546" extrusionOk="0">
                  <a:moveTo>
                    <a:pt x="0" y="1"/>
                  </a:moveTo>
                  <a:lnTo>
                    <a:pt x="10049" y="9410"/>
                  </a:lnTo>
                  <a:lnTo>
                    <a:pt x="10193" y="9545"/>
                  </a:lnTo>
                  <a:lnTo>
                    <a:pt x="10193" y="3846"/>
                  </a:lnTo>
                  <a:lnTo>
                    <a:pt x="10049" y="3710"/>
                  </a:lnTo>
                  <a:lnTo>
                    <a:pt x="6086"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4">
  <p:cSld name="CUSTOM_16_1_1_1_1">
    <p:spTree>
      <p:nvGrpSpPr>
        <p:cNvPr id="1" name="Shape 219"/>
        <p:cNvGrpSpPr/>
        <p:nvPr/>
      </p:nvGrpSpPr>
      <p:grpSpPr>
        <a:xfrm>
          <a:off x="0" y="0"/>
          <a:ext cx="0" cy="0"/>
          <a:chOff x="0" y="0"/>
          <a:chExt cx="0" cy="0"/>
        </a:xfrm>
      </p:grpSpPr>
      <p:grpSp>
        <p:nvGrpSpPr>
          <p:cNvPr id="220" name="Google Shape;220;p33"/>
          <p:cNvGrpSpPr/>
          <p:nvPr/>
        </p:nvGrpSpPr>
        <p:grpSpPr>
          <a:xfrm>
            <a:off x="-9550" y="-2375"/>
            <a:ext cx="2004721" cy="5145879"/>
            <a:chOff x="-9550" y="-2375"/>
            <a:chExt cx="2004721" cy="5145879"/>
          </a:xfrm>
        </p:grpSpPr>
        <p:sp>
          <p:nvSpPr>
            <p:cNvPr id="221" name="Google Shape;221;p33"/>
            <p:cNvSpPr/>
            <p:nvPr/>
          </p:nvSpPr>
          <p:spPr>
            <a:xfrm>
              <a:off x="-9550" y="3520500"/>
              <a:ext cx="1725490" cy="1623004"/>
            </a:xfrm>
            <a:custGeom>
              <a:avLst/>
              <a:gdLst/>
              <a:ahLst/>
              <a:cxnLst/>
              <a:rect l="l" t="t" r="r" b="b"/>
              <a:pathLst>
                <a:path w="10400" h="9739" extrusionOk="0">
                  <a:moveTo>
                    <a:pt x="0" y="1"/>
                  </a:moveTo>
                  <a:lnTo>
                    <a:pt x="0" y="4545"/>
                  </a:lnTo>
                  <a:lnTo>
                    <a:pt x="113" y="4651"/>
                  </a:lnTo>
                  <a:lnTo>
                    <a:pt x="5548" y="9739"/>
                  </a:lnTo>
                  <a:lnTo>
                    <a:pt x="10400" y="9739"/>
                  </a:lnTo>
                  <a:lnTo>
                    <a:pt x="113" y="109"/>
                  </a:lnTo>
                  <a:lnTo>
                    <a:pt x="0"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3"/>
            <p:cNvSpPr/>
            <p:nvPr/>
          </p:nvSpPr>
          <p:spPr>
            <a:xfrm>
              <a:off x="-9550" y="-2375"/>
              <a:ext cx="1734283" cy="1629252"/>
            </a:xfrm>
            <a:custGeom>
              <a:avLst/>
              <a:gdLst/>
              <a:ahLst/>
              <a:cxnLst/>
              <a:rect l="l" t="t" r="r" b="b"/>
              <a:pathLst>
                <a:path w="10453" h="9790" extrusionOk="0">
                  <a:moveTo>
                    <a:pt x="5601" y="1"/>
                  </a:moveTo>
                  <a:lnTo>
                    <a:pt x="113" y="5137"/>
                  </a:lnTo>
                  <a:lnTo>
                    <a:pt x="0" y="5245"/>
                  </a:lnTo>
                  <a:lnTo>
                    <a:pt x="0" y="9789"/>
                  </a:lnTo>
                  <a:lnTo>
                    <a:pt x="113" y="9681"/>
                  </a:lnTo>
                  <a:lnTo>
                    <a:pt x="10453"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3"/>
            <p:cNvSpPr/>
            <p:nvPr/>
          </p:nvSpPr>
          <p:spPr>
            <a:xfrm>
              <a:off x="-9550" y="593588"/>
              <a:ext cx="2004721" cy="3961327"/>
            </a:xfrm>
            <a:custGeom>
              <a:avLst/>
              <a:gdLst/>
              <a:ahLst/>
              <a:cxnLst/>
              <a:rect l="l" t="t" r="r" b="b"/>
              <a:pathLst>
                <a:path w="12083" h="23876" extrusionOk="0">
                  <a:moveTo>
                    <a:pt x="0" y="0"/>
                  </a:moveTo>
                  <a:lnTo>
                    <a:pt x="0" y="23876"/>
                  </a:lnTo>
                  <a:lnTo>
                    <a:pt x="11265" y="13330"/>
                  </a:lnTo>
                  <a:cubicBezTo>
                    <a:pt x="12083" y="12560"/>
                    <a:pt x="12083" y="11316"/>
                    <a:pt x="11265" y="10547"/>
                  </a:cubicBezTo>
                  <a:lnTo>
                    <a:pt x="0"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3"/>
            <p:cNvSpPr/>
            <p:nvPr/>
          </p:nvSpPr>
          <p:spPr>
            <a:xfrm>
              <a:off x="-8555" y="1208800"/>
              <a:ext cx="1348537" cy="2730588"/>
            </a:xfrm>
            <a:custGeom>
              <a:avLst/>
              <a:gdLst/>
              <a:ahLst/>
              <a:cxnLst/>
              <a:rect l="l" t="t" r="r" b="b"/>
              <a:pathLst>
                <a:path w="8128" h="16458" extrusionOk="0">
                  <a:moveTo>
                    <a:pt x="1" y="0"/>
                  </a:moveTo>
                  <a:lnTo>
                    <a:pt x="1" y="16457"/>
                  </a:lnTo>
                  <a:lnTo>
                    <a:pt x="7308" y="9617"/>
                  </a:lnTo>
                  <a:cubicBezTo>
                    <a:pt x="8127" y="8852"/>
                    <a:pt x="8127" y="7608"/>
                    <a:pt x="7308" y="6841"/>
                  </a:cubicBezTo>
                  <a:lnTo>
                    <a:pt x="1" y="0"/>
                  </a:lnTo>
                  <a:close/>
                </a:path>
              </a:pathLst>
            </a:custGeom>
            <a:solidFill>
              <a:srgbClr val="15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5">
  <p:cSld name="CUSTOM_16_1_1_1_1_1">
    <p:spTree>
      <p:nvGrpSpPr>
        <p:cNvPr id="1" name="Shape 225"/>
        <p:cNvGrpSpPr/>
        <p:nvPr/>
      </p:nvGrpSpPr>
      <p:grpSpPr>
        <a:xfrm>
          <a:off x="0" y="0"/>
          <a:ext cx="0" cy="0"/>
          <a:chOff x="0" y="0"/>
          <a:chExt cx="0" cy="0"/>
        </a:xfrm>
      </p:grpSpPr>
      <p:grpSp>
        <p:nvGrpSpPr>
          <p:cNvPr id="226" name="Google Shape;226;p34"/>
          <p:cNvGrpSpPr/>
          <p:nvPr/>
        </p:nvGrpSpPr>
        <p:grpSpPr>
          <a:xfrm flipH="1">
            <a:off x="7143725" y="-2375"/>
            <a:ext cx="2004721" cy="5145879"/>
            <a:chOff x="-9550" y="-2375"/>
            <a:chExt cx="2004721" cy="5145879"/>
          </a:xfrm>
        </p:grpSpPr>
        <p:sp>
          <p:nvSpPr>
            <p:cNvPr id="227" name="Google Shape;227;p34"/>
            <p:cNvSpPr/>
            <p:nvPr/>
          </p:nvSpPr>
          <p:spPr>
            <a:xfrm>
              <a:off x="-9550" y="3520500"/>
              <a:ext cx="1725490" cy="1623004"/>
            </a:xfrm>
            <a:custGeom>
              <a:avLst/>
              <a:gdLst/>
              <a:ahLst/>
              <a:cxnLst/>
              <a:rect l="l" t="t" r="r" b="b"/>
              <a:pathLst>
                <a:path w="10400" h="9739" extrusionOk="0">
                  <a:moveTo>
                    <a:pt x="0" y="1"/>
                  </a:moveTo>
                  <a:lnTo>
                    <a:pt x="0" y="4545"/>
                  </a:lnTo>
                  <a:lnTo>
                    <a:pt x="113" y="4651"/>
                  </a:lnTo>
                  <a:lnTo>
                    <a:pt x="5548" y="9739"/>
                  </a:lnTo>
                  <a:lnTo>
                    <a:pt x="10400" y="9739"/>
                  </a:lnTo>
                  <a:lnTo>
                    <a:pt x="113" y="109"/>
                  </a:lnTo>
                  <a:lnTo>
                    <a:pt x="0"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4"/>
            <p:cNvSpPr/>
            <p:nvPr/>
          </p:nvSpPr>
          <p:spPr>
            <a:xfrm>
              <a:off x="-9550" y="-2375"/>
              <a:ext cx="1734283" cy="1629252"/>
            </a:xfrm>
            <a:custGeom>
              <a:avLst/>
              <a:gdLst/>
              <a:ahLst/>
              <a:cxnLst/>
              <a:rect l="l" t="t" r="r" b="b"/>
              <a:pathLst>
                <a:path w="10453" h="9790" extrusionOk="0">
                  <a:moveTo>
                    <a:pt x="5601" y="1"/>
                  </a:moveTo>
                  <a:lnTo>
                    <a:pt x="113" y="5137"/>
                  </a:lnTo>
                  <a:lnTo>
                    <a:pt x="0" y="5245"/>
                  </a:lnTo>
                  <a:lnTo>
                    <a:pt x="0" y="9789"/>
                  </a:lnTo>
                  <a:lnTo>
                    <a:pt x="113" y="9681"/>
                  </a:lnTo>
                  <a:lnTo>
                    <a:pt x="10453"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4"/>
            <p:cNvSpPr/>
            <p:nvPr/>
          </p:nvSpPr>
          <p:spPr>
            <a:xfrm>
              <a:off x="-9550" y="593588"/>
              <a:ext cx="2004721" cy="3961327"/>
            </a:xfrm>
            <a:custGeom>
              <a:avLst/>
              <a:gdLst/>
              <a:ahLst/>
              <a:cxnLst/>
              <a:rect l="l" t="t" r="r" b="b"/>
              <a:pathLst>
                <a:path w="12083" h="23876" extrusionOk="0">
                  <a:moveTo>
                    <a:pt x="0" y="0"/>
                  </a:moveTo>
                  <a:lnTo>
                    <a:pt x="0" y="23876"/>
                  </a:lnTo>
                  <a:lnTo>
                    <a:pt x="11265" y="13330"/>
                  </a:lnTo>
                  <a:cubicBezTo>
                    <a:pt x="12083" y="12560"/>
                    <a:pt x="12083" y="11316"/>
                    <a:pt x="11265" y="10547"/>
                  </a:cubicBezTo>
                  <a:lnTo>
                    <a:pt x="0"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4"/>
            <p:cNvSpPr/>
            <p:nvPr/>
          </p:nvSpPr>
          <p:spPr>
            <a:xfrm>
              <a:off x="-8555" y="1208800"/>
              <a:ext cx="1348537" cy="2730588"/>
            </a:xfrm>
            <a:custGeom>
              <a:avLst/>
              <a:gdLst/>
              <a:ahLst/>
              <a:cxnLst/>
              <a:rect l="l" t="t" r="r" b="b"/>
              <a:pathLst>
                <a:path w="8128" h="16458" extrusionOk="0">
                  <a:moveTo>
                    <a:pt x="1" y="0"/>
                  </a:moveTo>
                  <a:lnTo>
                    <a:pt x="1" y="16457"/>
                  </a:lnTo>
                  <a:lnTo>
                    <a:pt x="7308" y="9617"/>
                  </a:lnTo>
                  <a:cubicBezTo>
                    <a:pt x="8127" y="8852"/>
                    <a:pt x="8127" y="7608"/>
                    <a:pt x="7308" y="6841"/>
                  </a:cubicBezTo>
                  <a:lnTo>
                    <a:pt x="1" y="0"/>
                  </a:lnTo>
                  <a:close/>
                </a:path>
              </a:pathLst>
            </a:custGeom>
            <a:solidFill>
              <a:srgbClr val="15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txBox="1">
            <a:spLocks noGrp="1"/>
          </p:cNvSpPr>
          <p:nvPr>
            <p:ph type="subTitle" idx="1"/>
          </p:nvPr>
        </p:nvSpPr>
        <p:spPr>
          <a:xfrm flipH="1">
            <a:off x="720000" y="1189000"/>
            <a:ext cx="7704000" cy="34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AutoNum type="arabicPeriod"/>
              <a:defRPr sz="14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49" name="Google Shape;49;p7"/>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sp>
        <p:nvSpPr>
          <p:cNvPr id="54" name="Google Shape;54;p9"/>
          <p:cNvSpPr/>
          <p:nvPr/>
        </p:nvSpPr>
        <p:spPr>
          <a:xfrm>
            <a:off x="717075" y="-1010009"/>
            <a:ext cx="7709943" cy="7163438"/>
          </a:xfrm>
          <a:custGeom>
            <a:avLst/>
            <a:gdLst/>
            <a:ahLst/>
            <a:cxnLst/>
            <a:rect l="l" t="t" r="r" b="b"/>
            <a:pathLst>
              <a:path w="88531" h="82258" extrusionOk="0">
                <a:moveTo>
                  <a:pt x="44264" y="1"/>
                </a:moveTo>
                <a:cubicBezTo>
                  <a:pt x="43381" y="1"/>
                  <a:pt x="42499" y="316"/>
                  <a:pt x="41826" y="946"/>
                </a:cubicBezTo>
                <a:lnTo>
                  <a:pt x="1347" y="38845"/>
                </a:lnTo>
                <a:cubicBezTo>
                  <a:pt x="1" y="40104"/>
                  <a:pt x="1" y="42152"/>
                  <a:pt x="1347" y="43415"/>
                </a:cubicBezTo>
                <a:lnTo>
                  <a:pt x="41826" y="81311"/>
                </a:lnTo>
                <a:cubicBezTo>
                  <a:pt x="42499" y="81942"/>
                  <a:pt x="43381" y="82258"/>
                  <a:pt x="44264" y="82258"/>
                </a:cubicBezTo>
                <a:cubicBezTo>
                  <a:pt x="45147" y="82258"/>
                  <a:pt x="46030" y="81942"/>
                  <a:pt x="46705" y="81311"/>
                </a:cubicBezTo>
                <a:lnTo>
                  <a:pt x="87180" y="43411"/>
                </a:lnTo>
                <a:cubicBezTo>
                  <a:pt x="88530" y="42152"/>
                  <a:pt x="88530" y="40104"/>
                  <a:pt x="87180" y="38845"/>
                </a:cubicBezTo>
                <a:lnTo>
                  <a:pt x="46705" y="946"/>
                </a:lnTo>
                <a:cubicBezTo>
                  <a:pt x="46030" y="316"/>
                  <a:pt x="45147" y="1"/>
                  <a:pt x="44264" y="1"/>
                </a:cubicBezTo>
                <a:close/>
              </a:path>
            </a:pathLst>
          </a:custGeom>
          <a:solidFill>
            <a:schemeClr val="dk1"/>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txBox="1">
            <a:spLocks noGrp="1"/>
          </p:cNvSpPr>
          <p:nvPr>
            <p:ph type="body" idx="1"/>
          </p:nvPr>
        </p:nvSpPr>
        <p:spPr>
          <a:xfrm>
            <a:off x="1707000" y="1972750"/>
            <a:ext cx="5730000" cy="1741200"/>
          </a:xfrm>
          <a:prstGeom prst="rect">
            <a:avLst/>
          </a:prstGeom>
        </p:spPr>
        <p:txBody>
          <a:bodyPr spcFirstLastPara="1" wrap="square" lIns="91425" tIns="91425" rIns="91425" bIns="91425" anchor="ctr" anchorCtr="0">
            <a:noAutofit/>
          </a:bodyPr>
          <a:lstStyle>
            <a:lvl1pPr marL="457200" lvl="0" indent="-330200" algn="ctr" rtl="0">
              <a:lnSpc>
                <a:spcPct val="100000"/>
              </a:lnSpc>
              <a:spcBef>
                <a:spcPts val="0"/>
              </a:spcBef>
              <a:spcAft>
                <a:spcPts val="0"/>
              </a:spcAft>
              <a:buClr>
                <a:schemeClr val="lt1"/>
              </a:buClr>
              <a:buSzPts val="1600"/>
              <a:buFont typeface="Raleway Thin"/>
              <a:buChar char="●"/>
              <a:defRPr>
                <a:solidFill>
                  <a:schemeClr val="lt1"/>
                </a:solidFill>
              </a:defRPr>
            </a:lvl1pPr>
            <a:lvl2pPr marL="914400" lvl="1" indent="-330200" rtl="0">
              <a:spcBef>
                <a:spcPts val="0"/>
              </a:spcBef>
              <a:spcAft>
                <a:spcPts val="0"/>
              </a:spcAft>
              <a:buClr>
                <a:schemeClr val="lt1"/>
              </a:buClr>
              <a:buSzPts val="1600"/>
              <a:buFont typeface="Nunito Light"/>
              <a:buChar char="○"/>
              <a:defRPr>
                <a:solidFill>
                  <a:schemeClr val="lt1"/>
                </a:solidFill>
              </a:defRPr>
            </a:lvl2pPr>
            <a:lvl3pPr marL="1371600" lvl="2" indent="-323850" rtl="0">
              <a:spcBef>
                <a:spcPts val="1600"/>
              </a:spcBef>
              <a:spcAft>
                <a:spcPts val="0"/>
              </a:spcAft>
              <a:buClr>
                <a:schemeClr val="lt1"/>
              </a:buClr>
              <a:buSzPts val="1500"/>
              <a:buFont typeface="Nunito Light"/>
              <a:buChar char="■"/>
              <a:defRPr>
                <a:solidFill>
                  <a:schemeClr val="lt1"/>
                </a:solidFill>
              </a:defRPr>
            </a:lvl3pPr>
            <a:lvl4pPr marL="1828800" lvl="3" indent="-323850" rtl="0">
              <a:spcBef>
                <a:spcPts val="1600"/>
              </a:spcBef>
              <a:spcAft>
                <a:spcPts val="0"/>
              </a:spcAft>
              <a:buClr>
                <a:schemeClr val="lt1"/>
              </a:buClr>
              <a:buSzPts val="1500"/>
              <a:buFont typeface="Nunito Light"/>
              <a:buChar char="●"/>
              <a:defRPr>
                <a:solidFill>
                  <a:schemeClr val="lt1"/>
                </a:solidFill>
              </a:defRPr>
            </a:lvl4pPr>
            <a:lvl5pPr marL="2286000" lvl="4" indent="-304800" rtl="0">
              <a:spcBef>
                <a:spcPts val="1600"/>
              </a:spcBef>
              <a:spcAft>
                <a:spcPts val="0"/>
              </a:spcAft>
              <a:buClr>
                <a:schemeClr val="lt1"/>
              </a:buClr>
              <a:buSzPts val="1200"/>
              <a:buFont typeface="Nunito Light"/>
              <a:buChar char="○"/>
              <a:defRPr>
                <a:solidFill>
                  <a:schemeClr val="lt1"/>
                </a:solidFill>
              </a:defRPr>
            </a:lvl5pPr>
            <a:lvl6pPr marL="2743200" lvl="5" indent="-304800" rtl="0">
              <a:spcBef>
                <a:spcPts val="1600"/>
              </a:spcBef>
              <a:spcAft>
                <a:spcPts val="0"/>
              </a:spcAft>
              <a:buClr>
                <a:schemeClr val="lt1"/>
              </a:buClr>
              <a:buSzPts val="1200"/>
              <a:buFont typeface="Nunito Light"/>
              <a:buChar char="■"/>
              <a:defRPr>
                <a:solidFill>
                  <a:schemeClr val="lt1"/>
                </a:solidFill>
              </a:defRPr>
            </a:lvl6pPr>
            <a:lvl7pPr marL="3200400" lvl="6" indent="-311150" rtl="0">
              <a:spcBef>
                <a:spcPts val="1600"/>
              </a:spcBef>
              <a:spcAft>
                <a:spcPts val="0"/>
              </a:spcAft>
              <a:buClr>
                <a:schemeClr val="lt1"/>
              </a:buClr>
              <a:buSzPts val="1300"/>
              <a:buFont typeface="Nunito Light"/>
              <a:buChar char="●"/>
              <a:defRPr>
                <a:solidFill>
                  <a:schemeClr val="lt1"/>
                </a:solidFill>
              </a:defRPr>
            </a:lvl7pPr>
            <a:lvl8pPr marL="3657600" lvl="7" indent="-311150" rtl="0">
              <a:spcBef>
                <a:spcPts val="1600"/>
              </a:spcBef>
              <a:spcAft>
                <a:spcPts val="0"/>
              </a:spcAft>
              <a:buClr>
                <a:schemeClr val="lt1"/>
              </a:buClr>
              <a:buSzPts val="1300"/>
              <a:buFont typeface="Nunito Light"/>
              <a:buChar char="○"/>
              <a:defRPr>
                <a:solidFill>
                  <a:schemeClr val="lt1"/>
                </a:solidFill>
              </a:defRPr>
            </a:lvl8pPr>
            <a:lvl9pPr marL="4114800" lvl="8" indent="-304800" rtl="0">
              <a:spcBef>
                <a:spcPts val="1600"/>
              </a:spcBef>
              <a:spcAft>
                <a:spcPts val="1600"/>
              </a:spcAft>
              <a:buClr>
                <a:schemeClr val="lt1"/>
              </a:buClr>
              <a:buSzPts val="1200"/>
              <a:buFont typeface="Nunito Light"/>
              <a:buChar char="■"/>
              <a:defRPr>
                <a:solidFill>
                  <a:schemeClr val="lt1"/>
                </a:solidFill>
              </a:defRPr>
            </a:lvl9pPr>
          </a:lstStyle>
          <a:p>
            <a:endParaRPr/>
          </a:p>
        </p:txBody>
      </p:sp>
      <p:sp>
        <p:nvSpPr>
          <p:cNvPr id="56" name="Google Shape;56;p9"/>
          <p:cNvSpPr txBox="1">
            <a:spLocks noGrp="1"/>
          </p:cNvSpPr>
          <p:nvPr>
            <p:ph type="title"/>
          </p:nvPr>
        </p:nvSpPr>
        <p:spPr>
          <a:xfrm>
            <a:off x="1707000" y="1428800"/>
            <a:ext cx="5730000" cy="8043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000">
                <a:solidFill>
                  <a:schemeClr val="lt1"/>
                </a:solidFill>
              </a:defRPr>
            </a:lvl1pPr>
            <a:lvl2pPr lvl="1" rtl="0">
              <a:spcBef>
                <a:spcPts val="0"/>
              </a:spcBef>
              <a:spcAft>
                <a:spcPts val="0"/>
              </a:spcAft>
              <a:buNone/>
              <a:defRPr sz="3000">
                <a:solidFill>
                  <a:schemeClr val="lt1"/>
                </a:solidFill>
              </a:defRPr>
            </a:lvl2pPr>
            <a:lvl3pPr lvl="2" rtl="0">
              <a:spcBef>
                <a:spcPts val="0"/>
              </a:spcBef>
              <a:spcAft>
                <a:spcPts val="0"/>
              </a:spcAft>
              <a:buNone/>
              <a:defRPr sz="3000">
                <a:solidFill>
                  <a:schemeClr val="lt1"/>
                </a:solidFill>
              </a:defRPr>
            </a:lvl3pPr>
            <a:lvl4pPr lvl="3" rtl="0">
              <a:spcBef>
                <a:spcPts val="0"/>
              </a:spcBef>
              <a:spcAft>
                <a:spcPts val="0"/>
              </a:spcAft>
              <a:buNone/>
              <a:defRPr sz="3000">
                <a:solidFill>
                  <a:schemeClr val="lt1"/>
                </a:solidFill>
              </a:defRPr>
            </a:lvl4pPr>
            <a:lvl5pPr lvl="4" rtl="0">
              <a:spcBef>
                <a:spcPts val="0"/>
              </a:spcBef>
              <a:spcAft>
                <a:spcPts val="0"/>
              </a:spcAft>
              <a:buNone/>
              <a:defRPr sz="3000">
                <a:solidFill>
                  <a:schemeClr val="lt1"/>
                </a:solidFill>
              </a:defRPr>
            </a:lvl5pPr>
            <a:lvl6pPr lvl="5" rtl="0">
              <a:spcBef>
                <a:spcPts val="0"/>
              </a:spcBef>
              <a:spcAft>
                <a:spcPts val="0"/>
              </a:spcAft>
              <a:buNone/>
              <a:defRPr sz="3000">
                <a:solidFill>
                  <a:schemeClr val="lt1"/>
                </a:solidFill>
              </a:defRPr>
            </a:lvl6pPr>
            <a:lvl7pPr lvl="6" rtl="0">
              <a:spcBef>
                <a:spcPts val="0"/>
              </a:spcBef>
              <a:spcAft>
                <a:spcPts val="0"/>
              </a:spcAft>
              <a:buNone/>
              <a:defRPr sz="3000">
                <a:solidFill>
                  <a:schemeClr val="lt1"/>
                </a:solidFill>
              </a:defRPr>
            </a:lvl7pPr>
            <a:lvl8pPr lvl="7" rtl="0">
              <a:spcBef>
                <a:spcPts val="0"/>
              </a:spcBef>
              <a:spcAft>
                <a:spcPts val="0"/>
              </a:spcAft>
              <a:buNone/>
              <a:defRPr sz="3000">
                <a:solidFill>
                  <a:schemeClr val="lt1"/>
                </a:solidFill>
              </a:defRPr>
            </a:lvl8pPr>
            <a:lvl9pPr lvl="8" rtl="0">
              <a:spcBef>
                <a:spcPts val="0"/>
              </a:spcBef>
              <a:spcAft>
                <a:spcPts val="0"/>
              </a:spcAft>
              <a:buNone/>
              <a:defRPr sz="3000">
                <a:solidFill>
                  <a:schemeClr val="lt1"/>
                </a:solidFill>
              </a:defRPr>
            </a:lvl9pPr>
          </a:lstStyle>
          <a:p>
            <a:endParaRPr/>
          </a:p>
        </p:txBody>
      </p:sp>
      <p:grpSp>
        <p:nvGrpSpPr>
          <p:cNvPr id="57" name="Google Shape;57;p9"/>
          <p:cNvGrpSpPr/>
          <p:nvPr/>
        </p:nvGrpSpPr>
        <p:grpSpPr>
          <a:xfrm>
            <a:off x="-13609" y="-19650"/>
            <a:ext cx="9167128" cy="5163149"/>
            <a:chOff x="-13609" y="-19650"/>
            <a:chExt cx="9167128" cy="5163149"/>
          </a:xfrm>
        </p:grpSpPr>
        <p:sp>
          <p:nvSpPr>
            <p:cNvPr id="58" name="Google Shape;58;p9"/>
            <p:cNvSpPr/>
            <p:nvPr/>
          </p:nvSpPr>
          <p:spPr>
            <a:xfrm flipH="1">
              <a:off x="7797467" y="-19650"/>
              <a:ext cx="1351963" cy="1265779"/>
            </a:xfrm>
            <a:custGeom>
              <a:avLst/>
              <a:gdLst/>
              <a:ahLst/>
              <a:cxnLst/>
              <a:rect l="l" t="t" r="r" b="b"/>
              <a:pathLst>
                <a:path w="10168" h="9520" extrusionOk="0">
                  <a:moveTo>
                    <a:pt x="4082" y="0"/>
                  </a:moveTo>
                  <a:lnTo>
                    <a:pt x="145" y="3687"/>
                  </a:lnTo>
                  <a:lnTo>
                    <a:pt x="1" y="3822"/>
                  </a:lnTo>
                  <a:lnTo>
                    <a:pt x="1" y="9519"/>
                  </a:lnTo>
                  <a:lnTo>
                    <a:pt x="145" y="9384"/>
                  </a:lnTo>
                  <a:lnTo>
                    <a:pt x="10167"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9"/>
            <p:cNvSpPr/>
            <p:nvPr/>
          </p:nvSpPr>
          <p:spPr>
            <a:xfrm rot="10800000">
              <a:off x="-13609" y="3874263"/>
              <a:ext cx="1355287" cy="1269236"/>
            </a:xfrm>
            <a:custGeom>
              <a:avLst/>
              <a:gdLst/>
              <a:ahLst/>
              <a:cxnLst/>
              <a:rect l="l" t="t" r="r" b="b"/>
              <a:pathLst>
                <a:path w="10193" h="9546" extrusionOk="0">
                  <a:moveTo>
                    <a:pt x="0" y="1"/>
                  </a:moveTo>
                  <a:lnTo>
                    <a:pt x="10049" y="9410"/>
                  </a:lnTo>
                  <a:lnTo>
                    <a:pt x="10193" y="9545"/>
                  </a:lnTo>
                  <a:lnTo>
                    <a:pt x="10193" y="3846"/>
                  </a:lnTo>
                  <a:lnTo>
                    <a:pt x="10049" y="3710"/>
                  </a:lnTo>
                  <a:lnTo>
                    <a:pt x="6086"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9"/>
            <p:cNvSpPr/>
            <p:nvPr/>
          </p:nvSpPr>
          <p:spPr>
            <a:xfrm>
              <a:off x="-9519" y="-19650"/>
              <a:ext cx="1351963" cy="1265779"/>
            </a:xfrm>
            <a:custGeom>
              <a:avLst/>
              <a:gdLst/>
              <a:ahLst/>
              <a:cxnLst/>
              <a:rect l="l" t="t" r="r" b="b"/>
              <a:pathLst>
                <a:path w="10168" h="9520" extrusionOk="0">
                  <a:moveTo>
                    <a:pt x="4082" y="0"/>
                  </a:moveTo>
                  <a:lnTo>
                    <a:pt x="145" y="3687"/>
                  </a:lnTo>
                  <a:lnTo>
                    <a:pt x="1" y="3822"/>
                  </a:lnTo>
                  <a:lnTo>
                    <a:pt x="1" y="9519"/>
                  </a:lnTo>
                  <a:lnTo>
                    <a:pt x="145" y="9384"/>
                  </a:lnTo>
                  <a:lnTo>
                    <a:pt x="10167"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rot="10800000" flipH="1">
              <a:off x="7798232" y="3874263"/>
              <a:ext cx="1355287" cy="1269236"/>
            </a:xfrm>
            <a:custGeom>
              <a:avLst/>
              <a:gdLst/>
              <a:ahLst/>
              <a:cxnLst/>
              <a:rect l="l" t="t" r="r" b="b"/>
              <a:pathLst>
                <a:path w="10193" h="9546" extrusionOk="0">
                  <a:moveTo>
                    <a:pt x="0" y="1"/>
                  </a:moveTo>
                  <a:lnTo>
                    <a:pt x="10049" y="9410"/>
                  </a:lnTo>
                  <a:lnTo>
                    <a:pt x="10193" y="9545"/>
                  </a:lnTo>
                  <a:lnTo>
                    <a:pt x="10193" y="3846"/>
                  </a:lnTo>
                  <a:lnTo>
                    <a:pt x="10049" y="3710"/>
                  </a:lnTo>
                  <a:lnTo>
                    <a:pt x="6086"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6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69"/>
        <p:cNvGrpSpPr/>
        <p:nvPr/>
      </p:nvGrpSpPr>
      <p:grpSpPr>
        <a:xfrm>
          <a:off x="0" y="0"/>
          <a:ext cx="0" cy="0"/>
          <a:chOff x="0" y="0"/>
          <a:chExt cx="0" cy="0"/>
        </a:xfrm>
      </p:grpSpPr>
      <p:sp>
        <p:nvSpPr>
          <p:cNvPr id="70" name="Google Shape;70;p13"/>
          <p:cNvSpPr txBox="1">
            <a:spLocks noGrp="1"/>
          </p:cNvSpPr>
          <p:nvPr>
            <p:ph type="title" hasCustomPrompt="1"/>
          </p:nvPr>
        </p:nvSpPr>
        <p:spPr>
          <a:xfrm flipH="1">
            <a:off x="7028858" y="1799122"/>
            <a:ext cx="1323600" cy="745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500"/>
              <a:buNone/>
              <a:defRPr sz="6500">
                <a:solidFill>
                  <a:schemeClr val="lt2"/>
                </a:solidFill>
              </a:defRPr>
            </a:lvl1pPr>
            <a:lvl2pPr lvl="1" algn="r" rtl="0">
              <a:spcBef>
                <a:spcPts val="0"/>
              </a:spcBef>
              <a:spcAft>
                <a:spcPts val="0"/>
              </a:spcAft>
              <a:buSzPts val="5500"/>
              <a:buFont typeface="Thasadith"/>
              <a:buNone/>
              <a:defRPr sz="5500">
                <a:latin typeface="Thasadith"/>
                <a:ea typeface="Thasadith"/>
                <a:cs typeface="Thasadith"/>
                <a:sym typeface="Thasadith"/>
              </a:defRPr>
            </a:lvl2pPr>
            <a:lvl3pPr lvl="2" algn="r" rtl="0">
              <a:spcBef>
                <a:spcPts val="0"/>
              </a:spcBef>
              <a:spcAft>
                <a:spcPts val="0"/>
              </a:spcAft>
              <a:buSzPts val="5500"/>
              <a:buFont typeface="Thasadith"/>
              <a:buNone/>
              <a:defRPr sz="5500">
                <a:latin typeface="Thasadith"/>
                <a:ea typeface="Thasadith"/>
                <a:cs typeface="Thasadith"/>
                <a:sym typeface="Thasadith"/>
              </a:defRPr>
            </a:lvl3pPr>
            <a:lvl4pPr lvl="3" algn="r" rtl="0">
              <a:spcBef>
                <a:spcPts val="0"/>
              </a:spcBef>
              <a:spcAft>
                <a:spcPts val="0"/>
              </a:spcAft>
              <a:buSzPts val="5500"/>
              <a:buFont typeface="Thasadith"/>
              <a:buNone/>
              <a:defRPr sz="5500">
                <a:latin typeface="Thasadith"/>
                <a:ea typeface="Thasadith"/>
                <a:cs typeface="Thasadith"/>
                <a:sym typeface="Thasadith"/>
              </a:defRPr>
            </a:lvl4pPr>
            <a:lvl5pPr lvl="4" algn="r" rtl="0">
              <a:spcBef>
                <a:spcPts val="0"/>
              </a:spcBef>
              <a:spcAft>
                <a:spcPts val="0"/>
              </a:spcAft>
              <a:buSzPts val="5500"/>
              <a:buFont typeface="Thasadith"/>
              <a:buNone/>
              <a:defRPr sz="5500">
                <a:latin typeface="Thasadith"/>
                <a:ea typeface="Thasadith"/>
                <a:cs typeface="Thasadith"/>
                <a:sym typeface="Thasadith"/>
              </a:defRPr>
            </a:lvl5pPr>
            <a:lvl6pPr lvl="5" algn="r" rtl="0">
              <a:spcBef>
                <a:spcPts val="0"/>
              </a:spcBef>
              <a:spcAft>
                <a:spcPts val="0"/>
              </a:spcAft>
              <a:buSzPts val="5500"/>
              <a:buFont typeface="Thasadith"/>
              <a:buNone/>
              <a:defRPr sz="5500">
                <a:latin typeface="Thasadith"/>
                <a:ea typeface="Thasadith"/>
                <a:cs typeface="Thasadith"/>
                <a:sym typeface="Thasadith"/>
              </a:defRPr>
            </a:lvl6pPr>
            <a:lvl7pPr lvl="6" algn="r" rtl="0">
              <a:spcBef>
                <a:spcPts val="0"/>
              </a:spcBef>
              <a:spcAft>
                <a:spcPts val="0"/>
              </a:spcAft>
              <a:buSzPts val="5500"/>
              <a:buFont typeface="Thasadith"/>
              <a:buNone/>
              <a:defRPr sz="5500">
                <a:latin typeface="Thasadith"/>
                <a:ea typeface="Thasadith"/>
                <a:cs typeface="Thasadith"/>
                <a:sym typeface="Thasadith"/>
              </a:defRPr>
            </a:lvl7pPr>
            <a:lvl8pPr lvl="7" algn="r" rtl="0">
              <a:spcBef>
                <a:spcPts val="0"/>
              </a:spcBef>
              <a:spcAft>
                <a:spcPts val="0"/>
              </a:spcAft>
              <a:buSzPts val="5500"/>
              <a:buFont typeface="Thasadith"/>
              <a:buNone/>
              <a:defRPr sz="5500">
                <a:latin typeface="Thasadith"/>
                <a:ea typeface="Thasadith"/>
                <a:cs typeface="Thasadith"/>
                <a:sym typeface="Thasadith"/>
              </a:defRPr>
            </a:lvl8pPr>
            <a:lvl9pPr lvl="8" algn="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71" name="Google Shape;71;p13"/>
          <p:cNvSpPr txBox="1">
            <a:spLocks noGrp="1"/>
          </p:cNvSpPr>
          <p:nvPr>
            <p:ph type="subTitle" idx="1"/>
          </p:nvPr>
        </p:nvSpPr>
        <p:spPr>
          <a:xfrm flipH="1">
            <a:off x="2103287" y="2014077"/>
            <a:ext cx="23934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2" name="Google Shape;72;p13"/>
          <p:cNvSpPr txBox="1">
            <a:spLocks noGrp="1"/>
          </p:cNvSpPr>
          <p:nvPr>
            <p:ph type="subTitle" idx="2"/>
          </p:nvPr>
        </p:nvSpPr>
        <p:spPr>
          <a:xfrm>
            <a:off x="4641063" y="2014077"/>
            <a:ext cx="23934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3" name="Google Shape;73;p13"/>
          <p:cNvSpPr txBox="1">
            <a:spLocks noGrp="1"/>
          </p:cNvSpPr>
          <p:nvPr>
            <p:ph type="subTitle" idx="3"/>
          </p:nvPr>
        </p:nvSpPr>
        <p:spPr>
          <a:xfrm flipH="1">
            <a:off x="2103287" y="3539477"/>
            <a:ext cx="2393400" cy="74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4" name="Google Shape;74;p13"/>
          <p:cNvSpPr txBox="1">
            <a:spLocks noGrp="1"/>
          </p:cNvSpPr>
          <p:nvPr>
            <p:ph type="subTitle" idx="4"/>
          </p:nvPr>
        </p:nvSpPr>
        <p:spPr>
          <a:xfrm>
            <a:off x="4641063" y="3539477"/>
            <a:ext cx="2393400" cy="745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5" name="Google Shape;75;p13"/>
          <p:cNvSpPr txBox="1">
            <a:spLocks noGrp="1"/>
          </p:cNvSpPr>
          <p:nvPr>
            <p:ph type="subTitle" idx="5"/>
          </p:nvPr>
        </p:nvSpPr>
        <p:spPr>
          <a:xfrm flipH="1">
            <a:off x="2109537" y="1661150"/>
            <a:ext cx="23934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Thasadith"/>
              <a:buNone/>
              <a:defRPr sz="2000" b="1">
                <a:solidFill>
                  <a:schemeClr val="lt2"/>
                </a:solidFill>
                <a:latin typeface="Fjalla One"/>
                <a:ea typeface="Fjalla One"/>
                <a:cs typeface="Fjalla One"/>
                <a:sym typeface="Fjalla One"/>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76" name="Google Shape;76;p13"/>
          <p:cNvSpPr txBox="1">
            <a:spLocks noGrp="1"/>
          </p:cNvSpPr>
          <p:nvPr>
            <p:ph type="subTitle" idx="6"/>
          </p:nvPr>
        </p:nvSpPr>
        <p:spPr>
          <a:xfrm>
            <a:off x="4647313" y="1661150"/>
            <a:ext cx="2393400" cy="457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Thasadith"/>
              <a:buNone/>
              <a:defRPr sz="2000" b="1">
                <a:solidFill>
                  <a:schemeClr val="lt2"/>
                </a:solidFill>
                <a:latin typeface="Fjalla One"/>
                <a:ea typeface="Fjalla One"/>
                <a:cs typeface="Fjalla One"/>
                <a:sym typeface="Fjalla One"/>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77" name="Google Shape;77;p13"/>
          <p:cNvSpPr txBox="1">
            <a:spLocks noGrp="1"/>
          </p:cNvSpPr>
          <p:nvPr>
            <p:ph type="subTitle" idx="7"/>
          </p:nvPr>
        </p:nvSpPr>
        <p:spPr>
          <a:xfrm flipH="1">
            <a:off x="2109537" y="3186575"/>
            <a:ext cx="2393400" cy="45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800"/>
              <a:buFont typeface="Thasadith"/>
              <a:buNone/>
              <a:defRPr sz="2000" b="1">
                <a:solidFill>
                  <a:schemeClr val="lt2"/>
                </a:solidFill>
                <a:latin typeface="Fjalla One"/>
                <a:ea typeface="Fjalla One"/>
                <a:cs typeface="Fjalla One"/>
                <a:sym typeface="Fjalla One"/>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78" name="Google Shape;78;p13"/>
          <p:cNvSpPr txBox="1">
            <a:spLocks noGrp="1"/>
          </p:cNvSpPr>
          <p:nvPr>
            <p:ph type="subTitle" idx="8"/>
          </p:nvPr>
        </p:nvSpPr>
        <p:spPr>
          <a:xfrm>
            <a:off x="4647328" y="3186575"/>
            <a:ext cx="2393400" cy="457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800"/>
              <a:buFont typeface="Thasadith"/>
              <a:buNone/>
              <a:defRPr sz="2000" b="1">
                <a:solidFill>
                  <a:schemeClr val="lt2"/>
                </a:solidFill>
                <a:latin typeface="Fjalla One"/>
                <a:ea typeface="Fjalla One"/>
                <a:cs typeface="Fjalla One"/>
                <a:sym typeface="Fjalla One"/>
              </a:defRPr>
            </a:lvl1pPr>
            <a:lvl2pPr lvl="1" algn="ctr" rtl="0">
              <a:lnSpc>
                <a:spcPct val="100000"/>
              </a:lnSpc>
              <a:spcBef>
                <a:spcPts val="0"/>
              </a:spcBef>
              <a:spcAft>
                <a:spcPts val="0"/>
              </a:spcAft>
              <a:buSzPts val="1400"/>
              <a:buFont typeface="Thasadith"/>
              <a:buNone/>
              <a:defRPr>
                <a:latin typeface="Thasadith"/>
                <a:ea typeface="Thasadith"/>
                <a:cs typeface="Thasadith"/>
                <a:sym typeface="Thasadith"/>
              </a:defRPr>
            </a:lvl2pPr>
            <a:lvl3pPr lvl="2" algn="ctr" rtl="0">
              <a:lnSpc>
                <a:spcPct val="100000"/>
              </a:lnSpc>
              <a:spcBef>
                <a:spcPts val="0"/>
              </a:spcBef>
              <a:spcAft>
                <a:spcPts val="0"/>
              </a:spcAft>
              <a:buSzPts val="1200"/>
              <a:buFont typeface="Thasadith"/>
              <a:buNone/>
              <a:defRPr>
                <a:latin typeface="Thasadith"/>
                <a:ea typeface="Thasadith"/>
                <a:cs typeface="Thasadith"/>
                <a:sym typeface="Thasadith"/>
              </a:defRPr>
            </a:lvl3pPr>
            <a:lvl4pPr lvl="3" algn="ctr" rtl="0">
              <a:lnSpc>
                <a:spcPct val="100000"/>
              </a:lnSpc>
              <a:spcBef>
                <a:spcPts val="0"/>
              </a:spcBef>
              <a:spcAft>
                <a:spcPts val="0"/>
              </a:spcAft>
              <a:buSzPts val="1200"/>
              <a:buFont typeface="Thasadith"/>
              <a:buNone/>
              <a:defRPr>
                <a:latin typeface="Thasadith"/>
                <a:ea typeface="Thasadith"/>
                <a:cs typeface="Thasadith"/>
                <a:sym typeface="Thasadith"/>
              </a:defRPr>
            </a:lvl4pPr>
            <a:lvl5pPr lvl="4" algn="ctr" rtl="0">
              <a:lnSpc>
                <a:spcPct val="100000"/>
              </a:lnSpc>
              <a:spcBef>
                <a:spcPts val="0"/>
              </a:spcBef>
              <a:spcAft>
                <a:spcPts val="0"/>
              </a:spcAft>
              <a:buSzPts val="1200"/>
              <a:buFont typeface="Thasadith"/>
              <a:buNone/>
              <a:defRPr>
                <a:latin typeface="Thasadith"/>
                <a:ea typeface="Thasadith"/>
                <a:cs typeface="Thasadith"/>
                <a:sym typeface="Thasadith"/>
              </a:defRPr>
            </a:lvl5pPr>
            <a:lvl6pPr lvl="5" algn="ctr" rtl="0">
              <a:lnSpc>
                <a:spcPct val="100000"/>
              </a:lnSpc>
              <a:spcBef>
                <a:spcPts val="0"/>
              </a:spcBef>
              <a:spcAft>
                <a:spcPts val="0"/>
              </a:spcAft>
              <a:buSzPts val="1200"/>
              <a:buFont typeface="Thasadith"/>
              <a:buNone/>
              <a:defRPr>
                <a:latin typeface="Thasadith"/>
                <a:ea typeface="Thasadith"/>
                <a:cs typeface="Thasadith"/>
                <a:sym typeface="Thasadith"/>
              </a:defRPr>
            </a:lvl6pPr>
            <a:lvl7pPr lvl="6" algn="ctr" rtl="0">
              <a:lnSpc>
                <a:spcPct val="100000"/>
              </a:lnSpc>
              <a:spcBef>
                <a:spcPts val="0"/>
              </a:spcBef>
              <a:spcAft>
                <a:spcPts val="0"/>
              </a:spcAft>
              <a:buSzPts val="1200"/>
              <a:buFont typeface="Thasadith"/>
              <a:buNone/>
              <a:defRPr>
                <a:latin typeface="Thasadith"/>
                <a:ea typeface="Thasadith"/>
                <a:cs typeface="Thasadith"/>
                <a:sym typeface="Thasadith"/>
              </a:defRPr>
            </a:lvl7pPr>
            <a:lvl8pPr lvl="7" algn="ctr" rtl="0">
              <a:lnSpc>
                <a:spcPct val="100000"/>
              </a:lnSpc>
              <a:spcBef>
                <a:spcPts val="0"/>
              </a:spcBef>
              <a:spcAft>
                <a:spcPts val="0"/>
              </a:spcAft>
              <a:buSzPts val="1200"/>
              <a:buFont typeface="Thasadith"/>
              <a:buNone/>
              <a:defRPr>
                <a:latin typeface="Thasadith"/>
                <a:ea typeface="Thasadith"/>
                <a:cs typeface="Thasadith"/>
                <a:sym typeface="Thasadith"/>
              </a:defRPr>
            </a:lvl8pPr>
            <a:lvl9pPr lvl="8" algn="ctr" rtl="0">
              <a:lnSpc>
                <a:spcPct val="100000"/>
              </a:lnSpc>
              <a:spcBef>
                <a:spcPts val="0"/>
              </a:spcBef>
              <a:spcAft>
                <a:spcPts val="0"/>
              </a:spcAft>
              <a:buSzPts val="1200"/>
              <a:buFont typeface="Thasadith"/>
              <a:buNone/>
              <a:defRPr>
                <a:latin typeface="Thasadith"/>
                <a:ea typeface="Thasadith"/>
                <a:cs typeface="Thasadith"/>
                <a:sym typeface="Thasadith"/>
              </a:defRPr>
            </a:lvl9pPr>
          </a:lstStyle>
          <a:p>
            <a:endParaRPr/>
          </a:p>
        </p:txBody>
      </p:sp>
      <p:sp>
        <p:nvSpPr>
          <p:cNvPr id="79" name="Google Shape;79;p13"/>
          <p:cNvSpPr txBox="1">
            <a:spLocks noGrp="1"/>
          </p:cNvSpPr>
          <p:nvPr>
            <p:ph type="title" idx="9" hasCustomPrompt="1"/>
          </p:nvPr>
        </p:nvSpPr>
        <p:spPr>
          <a:xfrm>
            <a:off x="794958" y="3323997"/>
            <a:ext cx="1323600" cy="745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500"/>
              <a:buNone/>
              <a:defRPr sz="6500">
                <a:solidFill>
                  <a:schemeClr val="lt2"/>
                </a:solidFill>
              </a:defRPr>
            </a:lvl1pPr>
            <a:lvl2pPr lvl="1" algn="ctr" rtl="0">
              <a:spcBef>
                <a:spcPts val="0"/>
              </a:spcBef>
              <a:spcAft>
                <a:spcPts val="0"/>
              </a:spcAft>
              <a:buSzPts val="5500"/>
              <a:buFont typeface="Thasadith"/>
              <a:buNone/>
              <a:defRPr sz="5500">
                <a:latin typeface="Thasadith"/>
                <a:ea typeface="Thasadith"/>
                <a:cs typeface="Thasadith"/>
                <a:sym typeface="Thasadith"/>
              </a:defRPr>
            </a:lvl2pPr>
            <a:lvl3pPr lvl="2" algn="ctr" rtl="0">
              <a:spcBef>
                <a:spcPts val="0"/>
              </a:spcBef>
              <a:spcAft>
                <a:spcPts val="0"/>
              </a:spcAft>
              <a:buSzPts val="5500"/>
              <a:buFont typeface="Thasadith"/>
              <a:buNone/>
              <a:defRPr sz="5500">
                <a:latin typeface="Thasadith"/>
                <a:ea typeface="Thasadith"/>
                <a:cs typeface="Thasadith"/>
                <a:sym typeface="Thasadith"/>
              </a:defRPr>
            </a:lvl3pPr>
            <a:lvl4pPr lvl="3" algn="ctr" rtl="0">
              <a:spcBef>
                <a:spcPts val="0"/>
              </a:spcBef>
              <a:spcAft>
                <a:spcPts val="0"/>
              </a:spcAft>
              <a:buSzPts val="5500"/>
              <a:buFont typeface="Thasadith"/>
              <a:buNone/>
              <a:defRPr sz="5500">
                <a:latin typeface="Thasadith"/>
                <a:ea typeface="Thasadith"/>
                <a:cs typeface="Thasadith"/>
                <a:sym typeface="Thasadith"/>
              </a:defRPr>
            </a:lvl4pPr>
            <a:lvl5pPr lvl="4" algn="ctr" rtl="0">
              <a:spcBef>
                <a:spcPts val="0"/>
              </a:spcBef>
              <a:spcAft>
                <a:spcPts val="0"/>
              </a:spcAft>
              <a:buSzPts val="5500"/>
              <a:buFont typeface="Thasadith"/>
              <a:buNone/>
              <a:defRPr sz="5500">
                <a:latin typeface="Thasadith"/>
                <a:ea typeface="Thasadith"/>
                <a:cs typeface="Thasadith"/>
                <a:sym typeface="Thasadith"/>
              </a:defRPr>
            </a:lvl5pPr>
            <a:lvl6pPr lvl="5" algn="ctr" rtl="0">
              <a:spcBef>
                <a:spcPts val="0"/>
              </a:spcBef>
              <a:spcAft>
                <a:spcPts val="0"/>
              </a:spcAft>
              <a:buSzPts val="5500"/>
              <a:buFont typeface="Thasadith"/>
              <a:buNone/>
              <a:defRPr sz="5500">
                <a:latin typeface="Thasadith"/>
                <a:ea typeface="Thasadith"/>
                <a:cs typeface="Thasadith"/>
                <a:sym typeface="Thasadith"/>
              </a:defRPr>
            </a:lvl6pPr>
            <a:lvl7pPr lvl="6" algn="ctr" rtl="0">
              <a:spcBef>
                <a:spcPts val="0"/>
              </a:spcBef>
              <a:spcAft>
                <a:spcPts val="0"/>
              </a:spcAft>
              <a:buSzPts val="5500"/>
              <a:buFont typeface="Thasadith"/>
              <a:buNone/>
              <a:defRPr sz="5500">
                <a:latin typeface="Thasadith"/>
                <a:ea typeface="Thasadith"/>
                <a:cs typeface="Thasadith"/>
                <a:sym typeface="Thasadith"/>
              </a:defRPr>
            </a:lvl7pPr>
            <a:lvl8pPr lvl="7" algn="ctr" rtl="0">
              <a:spcBef>
                <a:spcPts val="0"/>
              </a:spcBef>
              <a:spcAft>
                <a:spcPts val="0"/>
              </a:spcAft>
              <a:buSzPts val="5500"/>
              <a:buFont typeface="Thasadith"/>
              <a:buNone/>
              <a:defRPr sz="5500">
                <a:latin typeface="Thasadith"/>
                <a:ea typeface="Thasadith"/>
                <a:cs typeface="Thasadith"/>
                <a:sym typeface="Thasadith"/>
              </a:defRPr>
            </a:lvl8pPr>
            <a:lvl9pPr lvl="8" algn="ct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80" name="Google Shape;80;p13"/>
          <p:cNvSpPr txBox="1">
            <a:spLocks noGrp="1"/>
          </p:cNvSpPr>
          <p:nvPr>
            <p:ph type="title" idx="13" hasCustomPrompt="1"/>
          </p:nvPr>
        </p:nvSpPr>
        <p:spPr>
          <a:xfrm flipH="1">
            <a:off x="7033621" y="3323997"/>
            <a:ext cx="1323600" cy="745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500"/>
              <a:buNone/>
              <a:defRPr sz="6500">
                <a:solidFill>
                  <a:schemeClr val="lt2"/>
                </a:solidFill>
              </a:defRPr>
            </a:lvl1pPr>
            <a:lvl2pPr lvl="1" algn="r" rtl="0">
              <a:spcBef>
                <a:spcPts val="0"/>
              </a:spcBef>
              <a:spcAft>
                <a:spcPts val="0"/>
              </a:spcAft>
              <a:buSzPts val="5500"/>
              <a:buFont typeface="Thasadith"/>
              <a:buNone/>
              <a:defRPr sz="5500">
                <a:latin typeface="Thasadith"/>
                <a:ea typeface="Thasadith"/>
                <a:cs typeface="Thasadith"/>
                <a:sym typeface="Thasadith"/>
              </a:defRPr>
            </a:lvl2pPr>
            <a:lvl3pPr lvl="2" algn="r" rtl="0">
              <a:spcBef>
                <a:spcPts val="0"/>
              </a:spcBef>
              <a:spcAft>
                <a:spcPts val="0"/>
              </a:spcAft>
              <a:buSzPts val="5500"/>
              <a:buFont typeface="Thasadith"/>
              <a:buNone/>
              <a:defRPr sz="5500">
                <a:latin typeface="Thasadith"/>
                <a:ea typeface="Thasadith"/>
                <a:cs typeface="Thasadith"/>
                <a:sym typeface="Thasadith"/>
              </a:defRPr>
            </a:lvl3pPr>
            <a:lvl4pPr lvl="3" algn="r" rtl="0">
              <a:spcBef>
                <a:spcPts val="0"/>
              </a:spcBef>
              <a:spcAft>
                <a:spcPts val="0"/>
              </a:spcAft>
              <a:buSzPts val="5500"/>
              <a:buFont typeface="Thasadith"/>
              <a:buNone/>
              <a:defRPr sz="5500">
                <a:latin typeface="Thasadith"/>
                <a:ea typeface="Thasadith"/>
                <a:cs typeface="Thasadith"/>
                <a:sym typeface="Thasadith"/>
              </a:defRPr>
            </a:lvl4pPr>
            <a:lvl5pPr lvl="4" algn="r" rtl="0">
              <a:spcBef>
                <a:spcPts val="0"/>
              </a:spcBef>
              <a:spcAft>
                <a:spcPts val="0"/>
              </a:spcAft>
              <a:buSzPts val="5500"/>
              <a:buFont typeface="Thasadith"/>
              <a:buNone/>
              <a:defRPr sz="5500">
                <a:latin typeface="Thasadith"/>
                <a:ea typeface="Thasadith"/>
                <a:cs typeface="Thasadith"/>
                <a:sym typeface="Thasadith"/>
              </a:defRPr>
            </a:lvl5pPr>
            <a:lvl6pPr lvl="5" algn="r" rtl="0">
              <a:spcBef>
                <a:spcPts val="0"/>
              </a:spcBef>
              <a:spcAft>
                <a:spcPts val="0"/>
              </a:spcAft>
              <a:buSzPts val="5500"/>
              <a:buFont typeface="Thasadith"/>
              <a:buNone/>
              <a:defRPr sz="5500">
                <a:latin typeface="Thasadith"/>
                <a:ea typeface="Thasadith"/>
                <a:cs typeface="Thasadith"/>
                <a:sym typeface="Thasadith"/>
              </a:defRPr>
            </a:lvl6pPr>
            <a:lvl7pPr lvl="6" algn="r" rtl="0">
              <a:spcBef>
                <a:spcPts val="0"/>
              </a:spcBef>
              <a:spcAft>
                <a:spcPts val="0"/>
              </a:spcAft>
              <a:buSzPts val="5500"/>
              <a:buFont typeface="Thasadith"/>
              <a:buNone/>
              <a:defRPr sz="5500">
                <a:latin typeface="Thasadith"/>
                <a:ea typeface="Thasadith"/>
                <a:cs typeface="Thasadith"/>
                <a:sym typeface="Thasadith"/>
              </a:defRPr>
            </a:lvl7pPr>
            <a:lvl8pPr lvl="7" algn="r" rtl="0">
              <a:spcBef>
                <a:spcPts val="0"/>
              </a:spcBef>
              <a:spcAft>
                <a:spcPts val="0"/>
              </a:spcAft>
              <a:buSzPts val="5500"/>
              <a:buFont typeface="Thasadith"/>
              <a:buNone/>
              <a:defRPr sz="5500">
                <a:latin typeface="Thasadith"/>
                <a:ea typeface="Thasadith"/>
                <a:cs typeface="Thasadith"/>
                <a:sym typeface="Thasadith"/>
              </a:defRPr>
            </a:lvl8pPr>
            <a:lvl9pPr lvl="8" algn="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sp>
        <p:nvSpPr>
          <p:cNvPr id="81" name="Google Shape;81;p13"/>
          <p:cNvSpPr txBox="1">
            <a:spLocks noGrp="1"/>
          </p:cNvSpPr>
          <p:nvPr>
            <p:ph type="title" idx="14" hasCustomPrompt="1"/>
          </p:nvPr>
        </p:nvSpPr>
        <p:spPr>
          <a:xfrm>
            <a:off x="794958" y="1799122"/>
            <a:ext cx="1323600" cy="7458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5500"/>
              <a:buNone/>
              <a:defRPr sz="6500">
                <a:solidFill>
                  <a:schemeClr val="lt2"/>
                </a:solidFill>
              </a:defRPr>
            </a:lvl1pPr>
            <a:lvl2pPr lvl="1" algn="ctr" rtl="0">
              <a:spcBef>
                <a:spcPts val="0"/>
              </a:spcBef>
              <a:spcAft>
                <a:spcPts val="0"/>
              </a:spcAft>
              <a:buSzPts val="5500"/>
              <a:buFont typeface="Thasadith"/>
              <a:buNone/>
              <a:defRPr sz="5500">
                <a:latin typeface="Thasadith"/>
                <a:ea typeface="Thasadith"/>
                <a:cs typeface="Thasadith"/>
                <a:sym typeface="Thasadith"/>
              </a:defRPr>
            </a:lvl2pPr>
            <a:lvl3pPr lvl="2" algn="ctr" rtl="0">
              <a:spcBef>
                <a:spcPts val="0"/>
              </a:spcBef>
              <a:spcAft>
                <a:spcPts val="0"/>
              </a:spcAft>
              <a:buSzPts val="5500"/>
              <a:buFont typeface="Thasadith"/>
              <a:buNone/>
              <a:defRPr sz="5500">
                <a:latin typeface="Thasadith"/>
                <a:ea typeface="Thasadith"/>
                <a:cs typeface="Thasadith"/>
                <a:sym typeface="Thasadith"/>
              </a:defRPr>
            </a:lvl3pPr>
            <a:lvl4pPr lvl="3" algn="ctr" rtl="0">
              <a:spcBef>
                <a:spcPts val="0"/>
              </a:spcBef>
              <a:spcAft>
                <a:spcPts val="0"/>
              </a:spcAft>
              <a:buSzPts val="5500"/>
              <a:buFont typeface="Thasadith"/>
              <a:buNone/>
              <a:defRPr sz="5500">
                <a:latin typeface="Thasadith"/>
                <a:ea typeface="Thasadith"/>
                <a:cs typeface="Thasadith"/>
                <a:sym typeface="Thasadith"/>
              </a:defRPr>
            </a:lvl4pPr>
            <a:lvl5pPr lvl="4" algn="ctr" rtl="0">
              <a:spcBef>
                <a:spcPts val="0"/>
              </a:spcBef>
              <a:spcAft>
                <a:spcPts val="0"/>
              </a:spcAft>
              <a:buSzPts val="5500"/>
              <a:buFont typeface="Thasadith"/>
              <a:buNone/>
              <a:defRPr sz="5500">
                <a:latin typeface="Thasadith"/>
                <a:ea typeface="Thasadith"/>
                <a:cs typeface="Thasadith"/>
                <a:sym typeface="Thasadith"/>
              </a:defRPr>
            </a:lvl5pPr>
            <a:lvl6pPr lvl="5" algn="ctr" rtl="0">
              <a:spcBef>
                <a:spcPts val="0"/>
              </a:spcBef>
              <a:spcAft>
                <a:spcPts val="0"/>
              </a:spcAft>
              <a:buSzPts val="5500"/>
              <a:buFont typeface="Thasadith"/>
              <a:buNone/>
              <a:defRPr sz="5500">
                <a:latin typeface="Thasadith"/>
                <a:ea typeface="Thasadith"/>
                <a:cs typeface="Thasadith"/>
                <a:sym typeface="Thasadith"/>
              </a:defRPr>
            </a:lvl6pPr>
            <a:lvl7pPr lvl="6" algn="ctr" rtl="0">
              <a:spcBef>
                <a:spcPts val="0"/>
              </a:spcBef>
              <a:spcAft>
                <a:spcPts val="0"/>
              </a:spcAft>
              <a:buSzPts val="5500"/>
              <a:buFont typeface="Thasadith"/>
              <a:buNone/>
              <a:defRPr sz="5500">
                <a:latin typeface="Thasadith"/>
                <a:ea typeface="Thasadith"/>
                <a:cs typeface="Thasadith"/>
                <a:sym typeface="Thasadith"/>
              </a:defRPr>
            </a:lvl7pPr>
            <a:lvl8pPr lvl="7" algn="ctr" rtl="0">
              <a:spcBef>
                <a:spcPts val="0"/>
              </a:spcBef>
              <a:spcAft>
                <a:spcPts val="0"/>
              </a:spcAft>
              <a:buSzPts val="5500"/>
              <a:buFont typeface="Thasadith"/>
              <a:buNone/>
              <a:defRPr sz="5500">
                <a:latin typeface="Thasadith"/>
                <a:ea typeface="Thasadith"/>
                <a:cs typeface="Thasadith"/>
                <a:sym typeface="Thasadith"/>
              </a:defRPr>
            </a:lvl8pPr>
            <a:lvl9pPr lvl="8" algn="ctr" rtl="0">
              <a:spcBef>
                <a:spcPts val="0"/>
              </a:spcBef>
              <a:spcAft>
                <a:spcPts val="0"/>
              </a:spcAft>
              <a:buSzPts val="5500"/>
              <a:buFont typeface="Thasadith"/>
              <a:buNone/>
              <a:defRPr sz="5500">
                <a:latin typeface="Thasadith"/>
                <a:ea typeface="Thasadith"/>
                <a:cs typeface="Thasadith"/>
                <a:sym typeface="Thasadith"/>
              </a:defRPr>
            </a:lvl9pPr>
          </a:lstStyle>
          <a:p>
            <a:r>
              <a:t>xx%</a:t>
            </a:r>
          </a:p>
        </p:txBody>
      </p:sp>
      <p:grpSp>
        <p:nvGrpSpPr>
          <p:cNvPr id="82" name="Google Shape;82;p13"/>
          <p:cNvGrpSpPr/>
          <p:nvPr/>
        </p:nvGrpSpPr>
        <p:grpSpPr>
          <a:xfrm flipH="1">
            <a:off x="-18609" y="-19650"/>
            <a:ext cx="9163038" cy="5163149"/>
            <a:chOff x="-19050" y="-19650"/>
            <a:chExt cx="9163038" cy="5163149"/>
          </a:xfrm>
        </p:grpSpPr>
        <p:sp>
          <p:nvSpPr>
            <p:cNvPr id="83" name="Google Shape;83;p13"/>
            <p:cNvSpPr/>
            <p:nvPr/>
          </p:nvSpPr>
          <p:spPr>
            <a:xfrm>
              <a:off x="-19050" y="-19650"/>
              <a:ext cx="1351963" cy="1265779"/>
            </a:xfrm>
            <a:custGeom>
              <a:avLst/>
              <a:gdLst/>
              <a:ahLst/>
              <a:cxnLst/>
              <a:rect l="l" t="t" r="r" b="b"/>
              <a:pathLst>
                <a:path w="10168" h="9520" extrusionOk="0">
                  <a:moveTo>
                    <a:pt x="4082" y="0"/>
                  </a:moveTo>
                  <a:lnTo>
                    <a:pt x="145" y="3687"/>
                  </a:lnTo>
                  <a:lnTo>
                    <a:pt x="1" y="3822"/>
                  </a:lnTo>
                  <a:lnTo>
                    <a:pt x="1" y="9519"/>
                  </a:lnTo>
                  <a:lnTo>
                    <a:pt x="145" y="9384"/>
                  </a:lnTo>
                  <a:lnTo>
                    <a:pt x="10167"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rot="10800000" flipH="1">
              <a:off x="7788701" y="3874263"/>
              <a:ext cx="1355287" cy="1269236"/>
            </a:xfrm>
            <a:custGeom>
              <a:avLst/>
              <a:gdLst/>
              <a:ahLst/>
              <a:cxnLst/>
              <a:rect l="l" t="t" r="r" b="b"/>
              <a:pathLst>
                <a:path w="10193" h="9546" extrusionOk="0">
                  <a:moveTo>
                    <a:pt x="0" y="1"/>
                  </a:moveTo>
                  <a:lnTo>
                    <a:pt x="10049" y="9410"/>
                  </a:lnTo>
                  <a:lnTo>
                    <a:pt x="10193" y="9545"/>
                  </a:lnTo>
                  <a:lnTo>
                    <a:pt x="10193" y="3846"/>
                  </a:lnTo>
                  <a:lnTo>
                    <a:pt x="10049" y="3710"/>
                  </a:lnTo>
                  <a:lnTo>
                    <a:pt x="6086"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5" name="Google Shape;85;p13"/>
          <p:cNvSpPr txBox="1">
            <a:spLocks noGrp="1"/>
          </p:cNvSpPr>
          <p:nvPr>
            <p:ph type="title" idx="15"/>
          </p:nvPr>
        </p:nvSpPr>
        <p:spPr>
          <a:xfrm>
            <a:off x="720000" y="411609"/>
            <a:ext cx="7704000" cy="608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3_1">
    <p:spTree>
      <p:nvGrpSpPr>
        <p:cNvPr id="1" name="Shape 156"/>
        <p:cNvGrpSpPr/>
        <p:nvPr/>
      </p:nvGrpSpPr>
      <p:grpSpPr>
        <a:xfrm>
          <a:off x="0" y="0"/>
          <a:ext cx="0" cy="0"/>
          <a:chOff x="0" y="0"/>
          <a:chExt cx="0" cy="0"/>
        </a:xfrm>
      </p:grpSpPr>
      <p:sp>
        <p:nvSpPr>
          <p:cNvPr id="157" name="Google Shape;157;p21"/>
          <p:cNvSpPr txBox="1">
            <a:spLocks noGrp="1"/>
          </p:cNvSpPr>
          <p:nvPr>
            <p:ph type="body" idx="1"/>
          </p:nvPr>
        </p:nvSpPr>
        <p:spPr>
          <a:xfrm>
            <a:off x="717150" y="1243325"/>
            <a:ext cx="7709700" cy="33621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lt2"/>
              </a:buClr>
              <a:buSzPts val="1600"/>
              <a:buFont typeface="Nunito Light"/>
              <a:buChar char="⯁"/>
              <a:defRPr sz="14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grpSp>
        <p:nvGrpSpPr>
          <p:cNvPr id="158" name="Google Shape;158;p21"/>
          <p:cNvGrpSpPr/>
          <p:nvPr/>
        </p:nvGrpSpPr>
        <p:grpSpPr>
          <a:xfrm flipH="1">
            <a:off x="-6564" y="-19650"/>
            <a:ext cx="9163038" cy="5163149"/>
            <a:chOff x="-6564" y="-19650"/>
            <a:chExt cx="9163038" cy="5163149"/>
          </a:xfrm>
        </p:grpSpPr>
        <p:sp>
          <p:nvSpPr>
            <p:cNvPr id="159" name="Google Shape;159;p21"/>
            <p:cNvSpPr/>
            <p:nvPr/>
          </p:nvSpPr>
          <p:spPr>
            <a:xfrm>
              <a:off x="-6564" y="-19650"/>
              <a:ext cx="1351963" cy="1265779"/>
            </a:xfrm>
            <a:custGeom>
              <a:avLst/>
              <a:gdLst/>
              <a:ahLst/>
              <a:cxnLst/>
              <a:rect l="l" t="t" r="r" b="b"/>
              <a:pathLst>
                <a:path w="10168" h="9520" extrusionOk="0">
                  <a:moveTo>
                    <a:pt x="4082" y="0"/>
                  </a:moveTo>
                  <a:lnTo>
                    <a:pt x="145" y="3687"/>
                  </a:lnTo>
                  <a:lnTo>
                    <a:pt x="1" y="3822"/>
                  </a:lnTo>
                  <a:lnTo>
                    <a:pt x="1" y="9519"/>
                  </a:lnTo>
                  <a:lnTo>
                    <a:pt x="145" y="9384"/>
                  </a:lnTo>
                  <a:lnTo>
                    <a:pt x="10167"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p:nvPr/>
          </p:nvSpPr>
          <p:spPr>
            <a:xfrm rot="10800000" flipH="1">
              <a:off x="7801187" y="3874263"/>
              <a:ext cx="1355287" cy="1269236"/>
            </a:xfrm>
            <a:custGeom>
              <a:avLst/>
              <a:gdLst/>
              <a:ahLst/>
              <a:cxnLst/>
              <a:rect l="l" t="t" r="r" b="b"/>
              <a:pathLst>
                <a:path w="10193" h="9546" extrusionOk="0">
                  <a:moveTo>
                    <a:pt x="0" y="1"/>
                  </a:moveTo>
                  <a:lnTo>
                    <a:pt x="10049" y="9410"/>
                  </a:lnTo>
                  <a:lnTo>
                    <a:pt x="10193" y="9545"/>
                  </a:lnTo>
                  <a:lnTo>
                    <a:pt x="10193" y="3846"/>
                  </a:lnTo>
                  <a:lnTo>
                    <a:pt x="10049" y="3710"/>
                  </a:lnTo>
                  <a:lnTo>
                    <a:pt x="6086"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1"/>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000">
                <a:solidFill>
                  <a:schemeClr val="dk1"/>
                </a:solidFill>
              </a:defRPr>
            </a:lvl1pPr>
            <a:lvl2pPr lvl="1" algn="ctr" rtl="0">
              <a:spcBef>
                <a:spcPts val="0"/>
              </a:spcBef>
              <a:spcAft>
                <a:spcPts val="0"/>
              </a:spcAft>
              <a:buNone/>
              <a:defRPr sz="3000">
                <a:solidFill>
                  <a:schemeClr val="dk1"/>
                </a:solidFill>
              </a:defRPr>
            </a:lvl2pPr>
            <a:lvl3pPr lvl="2" algn="ctr" rtl="0">
              <a:spcBef>
                <a:spcPts val="0"/>
              </a:spcBef>
              <a:spcAft>
                <a:spcPts val="0"/>
              </a:spcAft>
              <a:buNone/>
              <a:defRPr sz="3000">
                <a:solidFill>
                  <a:schemeClr val="dk1"/>
                </a:solidFill>
              </a:defRPr>
            </a:lvl3pPr>
            <a:lvl4pPr lvl="3" algn="ctr" rtl="0">
              <a:spcBef>
                <a:spcPts val="0"/>
              </a:spcBef>
              <a:spcAft>
                <a:spcPts val="0"/>
              </a:spcAft>
              <a:buNone/>
              <a:defRPr sz="3000">
                <a:solidFill>
                  <a:schemeClr val="dk1"/>
                </a:solidFill>
              </a:defRPr>
            </a:lvl4pPr>
            <a:lvl5pPr lvl="4" algn="ctr" rtl="0">
              <a:spcBef>
                <a:spcPts val="0"/>
              </a:spcBef>
              <a:spcAft>
                <a:spcPts val="0"/>
              </a:spcAft>
              <a:buNone/>
              <a:defRPr sz="3000">
                <a:solidFill>
                  <a:schemeClr val="dk1"/>
                </a:solidFill>
              </a:defRPr>
            </a:lvl5pPr>
            <a:lvl6pPr lvl="5" algn="ctr" rtl="0">
              <a:spcBef>
                <a:spcPts val="0"/>
              </a:spcBef>
              <a:spcAft>
                <a:spcPts val="0"/>
              </a:spcAft>
              <a:buNone/>
              <a:defRPr sz="3000">
                <a:solidFill>
                  <a:schemeClr val="dk1"/>
                </a:solidFill>
              </a:defRPr>
            </a:lvl6pPr>
            <a:lvl7pPr lvl="6" algn="ctr" rtl="0">
              <a:spcBef>
                <a:spcPts val="0"/>
              </a:spcBef>
              <a:spcAft>
                <a:spcPts val="0"/>
              </a:spcAft>
              <a:buNone/>
              <a:defRPr sz="3000">
                <a:solidFill>
                  <a:schemeClr val="dk1"/>
                </a:solidFill>
              </a:defRPr>
            </a:lvl7pPr>
            <a:lvl8pPr lvl="7" algn="ctr" rtl="0">
              <a:spcBef>
                <a:spcPts val="0"/>
              </a:spcBef>
              <a:spcAft>
                <a:spcPts val="0"/>
              </a:spcAft>
              <a:buNone/>
              <a:defRPr sz="3000">
                <a:solidFill>
                  <a:schemeClr val="dk1"/>
                </a:solidFill>
              </a:defRPr>
            </a:lvl8pPr>
            <a:lvl9pPr lvl="8" algn="ctr" rtl="0">
              <a:spcBef>
                <a:spcPts val="0"/>
              </a:spcBef>
              <a:spcAft>
                <a:spcPts val="0"/>
              </a:spcAft>
              <a:buNone/>
              <a:defRPr sz="30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16_1">
    <p:spTree>
      <p:nvGrpSpPr>
        <p:cNvPr id="1" name="Shape 195"/>
        <p:cNvGrpSpPr/>
        <p:nvPr/>
      </p:nvGrpSpPr>
      <p:grpSpPr>
        <a:xfrm>
          <a:off x="0" y="0"/>
          <a:ext cx="0" cy="0"/>
          <a:chOff x="0" y="0"/>
          <a:chExt cx="0" cy="0"/>
        </a:xfrm>
      </p:grpSpPr>
      <p:grpSp>
        <p:nvGrpSpPr>
          <p:cNvPr id="196" name="Google Shape;196;p29"/>
          <p:cNvGrpSpPr/>
          <p:nvPr/>
        </p:nvGrpSpPr>
        <p:grpSpPr>
          <a:xfrm>
            <a:off x="-9550" y="-4750"/>
            <a:ext cx="9163053" cy="5157783"/>
            <a:chOff x="-9550" y="-4750"/>
            <a:chExt cx="9163053" cy="5157783"/>
          </a:xfrm>
        </p:grpSpPr>
        <p:sp>
          <p:nvSpPr>
            <p:cNvPr id="197" name="Google Shape;197;p29"/>
            <p:cNvSpPr/>
            <p:nvPr/>
          </p:nvSpPr>
          <p:spPr>
            <a:xfrm>
              <a:off x="-9550" y="3520500"/>
              <a:ext cx="1725490" cy="1623004"/>
            </a:xfrm>
            <a:custGeom>
              <a:avLst/>
              <a:gdLst/>
              <a:ahLst/>
              <a:cxnLst/>
              <a:rect l="l" t="t" r="r" b="b"/>
              <a:pathLst>
                <a:path w="10400" h="9739" extrusionOk="0">
                  <a:moveTo>
                    <a:pt x="0" y="1"/>
                  </a:moveTo>
                  <a:lnTo>
                    <a:pt x="0" y="4545"/>
                  </a:lnTo>
                  <a:lnTo>
                    <a:pt x="113" y="4651"/>
                  </a:lnTo>
                  <a:lnTo>
                    <a:pt x="5548" y="9739"/>
                  </a:lnTo>
                  <a:lnTo>
                    <a:pt x="10400" y="9739"/>
                  </a:lnTo>
                  <a:lnTo>
                    <a:pt x="113" y="109"/>
                  </a:lnTo>
                  <a:lnTo>
                    <a:pt x="0"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9"/>
            <p:cNvSpPr/>
            <p:nvPr/>
          </p:nvSpPr>
          <p:spPr>
            <a:xfrm>
              <a:off x="-9550" y="-2375"/>
              <a:ext cx="1734283" cy="1629252"/>
            </a:xfrm>
            <a:custGeom>
              <a:avLst/>
              <a:gdLst/>
              <a:ahLst/>
              <a:cxnLst/>
              <a:rect l="l" t="t" r="r" b="b"/>
              <a:pathLst>
                <a:path w="10453" h="9790" extrusionOk="0">
                  <a:moveTo>
                    <a:pt x="5601" y="1"/>
                  </a:moveTo>
                  <a:lnTo>
                    <a:pt x="113" y="5137"/>
                  </a:lnTo>
                  <a:lnTo>
                    <a:pt x="0" y="5245"/>
                  </a:lnTo>
                  <a:lnTo>
                    <a:pt x="0" y="9789"/>
                  </a:lnTo>
                  <a:lnTo>
                    <a:pt x="113" y="9681"/>
                  </a:lnTo>
                  <a:lnTo>
                    <a:pt x="10453"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9"/>
            <p:cNvSpPr/>
            <p:nvPr/>
          </p:nvSpPr>
          <p:spPr>
            <a:xfrm>
              <a:off x="-9550" y="593588"/>
              <a:ext cx="2004721" cy="3961327"/>
            </a:xfrm>
            <a:custGeom>
              <a:avLst/>
              <a:gdLst/>
              <a:ahLst/>
              <a:cxnLst/>
              <a:rect l="l" t="t" r="r" b="b"/>
              <a:pathLst>
                <a:path w="12083" h="23876" extrusionOk="0">
                  <a:moveTo>
                    <a:pt x="0" y="0"/>
                  </a:moveTo>
                  <a:lnTo>
                    <a:pt x="0" y="23876"/>
                  </a:lnTo>
                  <a:lnTo>
                    <a:pt x="11265" y="13330"/>
                  </a:lnTo>
                  <a:cubicBezTo>
                    <a:pt x="12083" y="12560"/>
                    <a:pt x="12083" y="11316"/>
                    <a:pt x="11265" y="10547"/>
                  </a:cubicBezTo>
                  <a:lnTo>
                    <a:pt x="0"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9"/>
            <p:cNvSpPr/>
            <p:nvPr/>
          </p:nvSpPr>
          <p:spPr>
            <a:xfrm>
              <a:off x="-8555" y="1208800"/>
              <a:ext cx="1348537" cy="2730588"/>
            </a:xfrm>
            <a:custGeom>
              <a:avLst/>
              <a:gdLst/>
              <a:ahLst/>
              <a:cxnLst/>
              <a:rect l="l" t="t" r="r" b="b"/>
              <a:pathLst>
                <a:path w="8128" h="16458" extrusionOk="0">
                  <a:moveTo>
                    <a:pt x="1" y="0"/>
                  </a:moveTo>
                  <a:lnTo>
                    <a:pt x="1" y="16457"/>
                  </a:lnTo>
                  <a:lnTo>
                    <a:pt x="7308" y="9617"/>
                  </a:lnTo>
                  <a:cubicBezTo>
                    <a:pt x="8127" y="8852"/>
                    <a:pt x="8127" y="7608"/>
                    <a:pt x="7308" y="6841"/>
                  </a:cubicBezTo>
                  <a:lnTo>
                    <a:pt x="1" y="0"/>
                  </a:lnTo>
                  <a:close/>
                </a:path>
              </a:pathLst>
            </a:custGeom>
            <a:solidFill>
              <a:srgbClr val="15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9"/>
            <p:cNvSpPr/>
            <p:nvPr/>
          </p:nvSpPr>
          <p:spPr>
            <a:xfrm>
              <a:off x="7427975" y="-4750"/>
              <a:ext cx="1725526" cy="1628020"/>
            </a:xfrm>
            <a:custGeom>
              <a:avLst/>
              <a:gdLst/>
              <a:ahLst/>
              <a:cxnLst/>
              <a:rect l="l" t="t" r="r" b="b"/>
              <a:pathLst>
                <a:path w="10401" h="9739" extrusionOk="0">
                  <a:moveTo>
                    <a:pt x="1" y="1"/>
                  </a:moveTo>
                  <a:lnTo>
                    <a:pt x="10286" y="9631"/>
                  </a:lnTo>
                  <a:lnTo>
                    <a:pt x="10401" y="9739"/>
                  </a:lnTo>
                  <a:lnTo>
                    <a:pt x="10401" y="5195"/>
                  </a:lnTo>
                  <a:lnTo>
                    <a:pt x="10286" y="5089"/>
                  </a:lnTo>
                  <a:lnTo>
                    <a:pt x="4853"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9"/>
            <p:cNvSpPr/>
            <p:nvPr/>
          </p:nvSpPr>
          <p:spPr>
            <a:xfrm>
              <a:off x="7419350" y="3516900"/>
              <a:ext cx="1734153" cy="1636133"/>
            </a:xfrm>
            <a:custGeom>
              <a:avLst/>
              <a:gdLst/>
              <a:ahLst/>
              <a:cxnLst/>
              <a:rect l="l" t="t" r="r" b="b"/>
              <a:pathLst>
                <a:path w="10453" h="9789" extrusionOk="0">
                  <a:moveTo>
                    <a:pt x="10453" y="0"/>
                  </a:moveTo>
                  <a:lnTo>
                    <a:pt x="10338" y="108"/>
                  </a:lnTo>
                  <a:lnTo>
                    <a:pt x="0" y="9789"/>
                  </a:lnTo>
                  <a:lnTo>
                    <a:pt x="4852" y="9789"/>
                  </a:lnTo>
                  <a:lnTo>
                    <a:pt x="10338" y="4652"/>
                  </a:lnTo>
                  <a:lnTo>
                    <a:pt x="10453" y="4544"/>
                  </a:lnTo>
                  <a:lnTo>
                    <a:pt x="10453"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9"/>
            <p:cNvSpPr/>
            <p:nvPr/>
          </p:nvSpPr>
          <p:spPr>
            <a:xfrm>
              <a:off x="7148766" y="589224"/>
              <a:ext cx="2004736" cy="3960863"/>
            </a:xfrm>
            <a:custGeom>
              <a:avLst/>
              <a:gdLst/>
              <a:ahLst/>
              <a:cxnLst/>
              <a:rect l="l" t="t" r="r" b="b"/>
              <a:pathLst>
                <a:path w="12084" h="23875" extrusionOk="0">
                  <a:moveTo>
                    <a:pt x="12084" y="1"/>
                  </a:moveTo>
                  <a:lnTo>
                    <a:pt x="821" y="10545"/>
                  </a:lnTo>
                  <a:cubicBezTo>
                    <a:pt x="1" y="11314"/>
                    <a:pt x="1" y="12559"/>
                    <a:pt x="821" y="13328"/>
                  </a:cubicBezTo>
                  <a:lnTo>
                    <a:pt x="12084" y="23874"/>
                  </a:lnTo>
                  <a:lnTo>
                    <a:pt x="12084"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9"/>
            <p:cNvSpPr/>
            <p:nvPr/>
          </p:nvSpPr>
          <p:spPr>
            <a:xfrm>
              <a:off x="7804078" y="1204556"/>
              <a:ext cx="1348269" cy="2729885"/>
            </a:xfrm>
            <a:custGeom>
              <a:avLst/>
              <a:gdLst/>
              <a:ahLst/>
              <a:cxnLst/>
              <a:rect l="l" t="t" r="r" b="b"/>
              <a:pathLst>
                <a:path w="8127" h="16455" extrusionOk="0">
                  <a:moveTo>
                    <a:pt x="8127" y="0"/>
                  </a:moveTo>
                  <a:lnTo>
                    <a:pt x="820" y="6841"/>
                  </a:lnTo>
                  <a:cubicBezTo>
                    <a:pt x="0" y="7605"/>
                    <a:pt x="0" y="8850"/>
                    <a:pt x="820" y="9614"/>
                  </a:cubicBezTo>
                  <a:lnTo>
                    <a:pt x="8127" y="16455"/>
                  </a:lnTo>
                  <a:lnTo>
                    <a:pt x="8127" y="0"/>
                  </a:lnTo>
                  <a:close/>
                </a:path>
              </a:pathLst>
            </a:custGeom>
            <a:solidFill>
              <a:srgbClr val="1529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6_1_3">
    <p:spTree>
      <p:nvGrpSpPr>
        <p:cNvPr id="1" name="Shape 205"/>
        <p:cNvGrpSpPr/>
        <p:nvPr/>
      </p:nvGrpSpPr>
      <p:grpSpPr>
        <a:xfrm>
          <a:off x="0" y="0"/>
          <a:ext cx="0" cy="0"/>
          <a:chOff x="0" y="0"/>
          <a:chExt cx="0" cy="0"/>
        </a:xfrm>
      </p:grpSpPr>
      <p:grpSp>
        <p:nvGrpSpPr>
          <p:cNvPr id="206" name="Google Shape;206;p30"/>
          <p:cNvGrpSpPr/>
          <p:nvPr/>
        </p:nvGrpSpPr>
        <p:grpSpPr>
          <a:xfrm>
            <a:off x="-13609" y="-19650"/>
            <a:ext cx="9167128" cy="5163149"/>
            <a:chOff x="-13609" y="-19650"/>
            <a:chExt cx="9167128" cy="5163149"/>
          </a:xfrm>
        </p:grpSpPr>
        <p:sp>
          <p:nvSpPr>
            <p:cNvPr id="207" name="Google Shape;207;p30"/>
            <p:cNvSpPr/>
            <p:nvPr/>
          </p:nvSpPr>
          <p:spPr>
            <a:xfrm flipH="1">
              <a:off x="7797467" y="-19650"/>
              <a:ext cx="1351963" cy="1265779"/>
            </a:xfrm>
            <a:custGeom>
              <a:avLst/>
              <a:gdLst/>
              <a:ahLst/>
              <a:cxnLst/>
              <a:rect l="l" t="t" r="r" b="b"/>
              <a:pathLst>
                <a:path w="10168" h="9520" extrusionOk="0">
                  <a:moveTo>
                    <a:pt x="4082" y="0"/>
                  </a:moveTo>
                  <a:lnTo>
                    <a:pt x="145" y="3687"/>
                  </a:lnTo>
                  <a:lnTo>
                    <a:pt x="1" y="3822"/>
                  </a:lnTo>
                  <a:lnTo>
                    <a:pt x="1" y="9519"/>
                  </a:lnTo>
                  <a:lnTo>
                    <a:pt x="145" y="9384"/>
                  </a:lnTo>
                  <a:lnTo>
                    <a:pt x="10167"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0"/>
            <p:cNvSpPr/>
            <p:nvPr/>
          </p:nvSpPr>
          <p:spPr>
            <a:xfrm rot="10800000">
              <a:off x="-13609" y="3874263"/>
              <a:ext cx="1355287" cy="1269236"/>
            </a:xfrm>
            <a:custGeom>
              <a:avLst/>
              <a:gdLst/>
              <a:ahLst/>
              <a:cxnLst/>
              <a:rect l="l" t="t" r="r" b="b"/>
              <a:pathLst>
                <a:path w="10193" h="9546" extrusionOk="0">
                  <a:moveTo>
                    <a:pt x="0" y="1"/>
                  </a:moveTo>
                  <a:lnTo>
                    <a:pt x="10049" y="9410"/>
                  </a:lnTo>
                  <a:lnTo>
                    <a:pt x="10193" y="9545"/>
                  </a:lnTo>
                  <a:lnTo>
                    <a:pt x="10193" y="3846"/>
                  </a:lnTo>
                  <a:lnTo>
                    <a:pt x="10049" y="3710"/>
                  </a:lnTo>
                  <a:lnTo>
                    <a:pt x="6086"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0"/>
            <p:cNvSpPr/>
            <p:nvPr/>
          </p:nvSpPr>
          <p:spPr>
            <a:xfrm>
              <a:off x="-9519" y="-19650"/>
              <a:ext cx="1351963" cy="1265779"/>
            </a:xfrm>
            <a:custGeom>
              <a:avLst/>
              <a:gdLst/>
              <a:ahLst/>
              <a:cxnLst/>
              <a:rect l="l" t="t" r="r" b="b"/>
              <a:pathLst>
                <a:path w="10168" h="9520" extrusionOk="0">
                  <a:moveTo>
                    <a:pt x="4082" y="0"/>
                  </a:moveTo>
                  <a:lnTo>
                    <a:pt x="145" y="3687"/>
                  </a:lnTo>
                  <a:lnTo>
                    <a:pt x="1" y="3822"/>
                  </a:lnTo>
                  <a:lnTo>
                    <a:pt x="1" y="9519"/>
                  </a:lnTo>
                  <a:lnTo>
                    <a:pt x="145" y="9384"/>
                  </a:lnTo>
                  <a:lnTo>
                    <a:pt x="10167"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0"/>
            <p:cNvSpPr/>
            <p:nvPr/>
          </p:nvSpPr>
          <p:spPr>
            <a:xfrm rot="10800000" flipH="1">
              <a:off x="7798232" y="3874263"/>
              <a:ext cx="1355287" cy="1269236"/>
            </a:xfrm>
            <a:custGeom>
              <a:avLst/>
              <a:gdLst/>
              <a:ahLst/>
              <a:cxnLst/>
              <a:rect l="l" t="t" r="r" b="b"/>
              <a:pathLst>
                <a:path w="10193" h="9546" extrusionOk="0">
                  <a:moveTo>
                    <a:pt x="0" y="1"/>
                  </a:moveTo>
                  <a:lnTo>
                    <a:pt x="10049" y="9410"/>
                  </a:lnTo>
                  <a:lnTo>
                    <a:pt x="10193" y="9545"/>
                  </a:lnTo>
                  <a:lnTo>
                    <a:pt x="10193" y="3846"/>
                  </a:lnTo>
                  <a:lnTo>
                    <a:pt x="10049" y="3710"/>
                  </a:lnTo>
                  <a:lnTo>
                    <a:pt x="6086"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16_1_2">
    <p:spTree>
      <p:nvGrpSpPr>
        <p:cNvPr id="1" name="Shape 211"/>
        <p:cNvGrpSpPr/>
        <p:nvPr/>
      </p:nvGrpSpPr>
      <p:grpSpPr>
        <a:xfrm>
          <a:off x="0" y="0"/>
          <a:ext cx="0" cy="0"/>
          <a:chOff x="0" y="0"/>
          <a:chExt cx="0" cy="0"/>
        </a:xfrm>
      </p:grpSpPr>
      <p:grpSp>
        <p:nvGrpSpPr>
          <p:cNvPr id="212" name="Google Shape;212;p31"/>
          <p:cNvGrpSpPr/>
          <p:nvPr/>
        </p:nvGrpSpPr>
        <p:grpSpPr>
          <a:xfrm flipH="1">
            <a:off x="-4519" y="-19650"/>
            <a:ext cx="9163038" cy="5163149"/>
            <a:chOff x="-19050" y="-19650"/>
            <a:chExt cx="9163038" cy="5163149"/>
          </a:xfrm>
        </p:grpSpPr>
        <p:sp>
          <p:nvSpPr>
            <p:cNvPr id="213" name="Google Shape;213;p31"/>
            <p:cNvSpPr/>
            <p:nvPr/>
          </p:nvSpPr>
          <p:spPr>
            <a:xfrm>
              <a:off x="-19050" y="-19650"/>
              <a:ext cx="1351963" cy="1265779"/>
            </a:xfrm>
            <a:custGeom>
              <a:avLst/>
              <a:gdLst/>
              <a:ahLst/>
              <a:cxnLst/>
              <a:rect l="l" t="t" r="r" b="b"/>
              <a:pathLst>
                <a:path w="10168" h="9520" extrusionOk="0">
                  <a:moveTo>
                    <a:pt x="4082" y="0"/>
                  </a:moveTo>
                  <a:lnTo>
                    <a:pt x="145" y="3687"/>
                  </a:lnTo>
                  <a:lnTo>
                    <a:pt x="1" y="3822"/>
                  </a:lnTo>
                  <a:lnTo>
                    <a:pt x="1" y="9519"/>
                  </a:lnTo>
                  <a:lnTo>
                    <a:pt x="145" y="9384"/>
                  </a:lnTo>
                  <a:lnTo>
                    <a:pt x="10167" y="0"/>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1"/>
            <p:cNvSpPr/>
            <p:nvPr/>
          </p:nvSpPr>
          <p:spPr>
            <a:xfrm rot="10800000" flipH="1">
              <a:off x="7788701" y="3874263"/>
              <a:ext cx="1355287" cy="1269236"/>
            </a:xfrm>
            <a:custGeom>
              <a:avLst/>
              <a:gdLst/>
              <a:ahLst/>
              <a:cxnLst/>
              <a:rect l="l" t="t" r="r" b="b"/>
              <a:pathLst>
                <a:path w="10193" h="9546" extrusionOk="0">
                  <a:moveTo>
                    <a:pt x="0" y="1"/>
                  </a:moveTo>
                  <a:lnTo>
                    <a:pt x="10049" y="9410"/>
                  </a:lnTo>
                  <a:lnTo>
                    <a:pt x="10193" y="9545"/>
                  </a:lnTo>
                  <a:lnTo>
                    <a:pt x="10193" y="3846"/>
                  </a:lnTo>
                  <a:lnTo>
                    <a:pt x="10049" y="3710"/>
                  </a:lnTo>
                  <a:lnTo>
                    <a:pt x="6086" y="1"/>
                  </a:lnTo>
                  <a:close/>
                </a:path>
              </a:pathLst>
            </a:custGeom>
            <a:solidFill>
              <a:srgbClr val="77D9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rgbClr val="152946"/>
              </a:buClr>
              <a:buSzPts val="3000"/>
              <a:buFont typeface="Fjalla One"/>
              <a:buNone/>
              <a:defRPr sz="3000" b="1">
                <a:solidFill>
                  <a:srgbClr val="152946"/>
                </a:solidFill>
                <a:latin typeface="Fjalla One"/>
                <a:ea typeface="Fjalla One"/>
                <a:cs typeface="Fjalla One"/>
                <a:sym typeface="Fjalla One"/>
              </a:defRPr>
            </a:lvl1pPr>
            <a:lvl2pPr lvl="1">
              <a:spcBef>
                <a:spcPts val="0"/>
              </a:spcBef>
              <a:spcAft>
                <a:spcPts val="0"/>
              </a:spcAft>
              <a:buClr>
                <a:srgbClr val="152946"/>
              </a:buClr>
              <a:buSzPts val="2400"/>
              <a:buFont typeface="Marvel"/>
              <a:buNone/>
              <a:defRPr sz="2400" b="1">
                <a:solidFill>
                  <a:srgbClr val="152946"/>
                </a:solidFill>
                <a:latin typeface="Marvel"/>
                <a:ea typeface="Marvel"/>
                <a:cs typeface="Marvel"/>
                <a:sym typeface="Marvel"/>
              </a:defRPr>
            </a:lvl2pPr>
            <a:lvl3pPr lvl="2">
              <a:spcBef>
                <a:spcPts val="0"/>
              </a:spcBef>
              <a:spcAft>
                <a:spcPts val="0"/>
              </a:spcAft>
              <a:buClr>
                <a:srgbClr val="152946"/>
              </a:buClr>
              <a:buSzPts val="2400"/>
              <a:buFont typeface="Marvel"/>
              <a:buNone/>
              <a:defRPr sz="2400" b="1">
                <a:solidFill>
                  <a:srgbClr val="152946"/>
                </a:solidFill>
                <a:latin typeface="Marvel"/>
                <a:ea typeface="Marvel"/>
                <a:cs typeface="Marvel"/>
                <a:sym typeface="Marvel"/>
              </a:defRPr>
            </a:lvl3pPr>
            <a:lvl4pPr lvl="3">
              <a:spcBef>
                <a:spcPts val="0"/>
              </a:spcBef>
              <a:spcAft>
                <a:spcPts val="0"/>
              </a:spcAft>
              <a:buClr>
                <a:srgbClr val="152946"/>
              </a:buClr>
              <a:buSzPts val="2400"/>
              <a:buFont typeface="Marvel"/>
              <a:buNone/>
              <a:defRPr sz="2400" b="1">
                <a:solidFill>
                  <a:srgbClr val="152946"/>
                </a:solidFill>
                <a:latin typeface="Marvel"/>
                <a:ea typeface="Marvel"/>
                <a:cs typeface="Marvel"/>
                <a:sym typeface="Marvel"/>
              </a:defRPr>
            </a:lvl4pPr>
            <a:lvl5pPr lvl="4">
              <a:spcBef>
                <a:spcPts val="0"/>
              </a:spcBef>
              <a:spcAft>
                <a:spcPts val="0"/>
              </a:spcAft>
              <a:buClr>
                <a:srgbClr val="152946"/>
              </a:buClr>
              <a:buSzPts val="2400"/>
              <a:buFont typeface="Marvel"/>
              <a:buNone/>
              <a:defRPr sz="2400" b="1">
                <a:solidFill>
                  <a:srgbClr val="152946"/>
                </a:solidFill>
                <a:latin typeface="Marvel"/>
                <a:ea typeface="Marvel"/>
                <a:cs typeface="Marvel"/>
                <a:sym typeface="Marvel"/>
              </a:defRPr>
            </a:lvl5pPr>
            <a:lvl6pPr lvl="5">
              <a:spcBef>
                <a:spcPts val="0"/>
              </a:spcBef>
              <a:spcAft>
                <a:spcPts val="0"/>
              </a:spcAft>
              <a:buClr>
                <a:srgbClr val="152946"/>
              </a:buClr>
              <a:buSzPts val="2400"/>
              <a:buFont typeface="Marvel"/>
              <a:buNone/>
              <a:defRPr sz="2400" b="1">
                <a:solidFill>
                  <a:srgbClr val="152946"/>
                </a:solidFill>
                <a:latin typeface="Marvel"/>
                <a:ea typeface="Marvel"/>
                <a:cs typeface="Marvel"/>
                <a:sym typeface="Marvel"/>
              </a:defRPr>
            </a:lvl6pPr>
            <a:lvl7pPr lvl="6">
              <a:spcBef>
                <a:spcPts val="0"/>
              </a:spcBef>
              <a:spcAft>
                <a:spcPts val="0"/>
              </a:spcAft>
              <a:buClr>
                <a:srgbClr val="152946"/>
              </a:buClr>
              <a:buSzPts val="2400"/>
              <a:buFont typeface="Marvel"/>
              <a:buNone/>
              <a:defRPr sz="2400" b="1">
                <a:solidFill>
                  <a:srgbClr val="152946"/>
                </a:solidFill>
                <a:latin typeface="Marvel"/>
                <a:ea typeface="Marvel"/>
                <a:cs typeface="Marvel"/>
                <a:sym typeface="Marvel"/>
              </a:defRPr>
            </a:lvl7pPr>
            <a:lvl8pPr lvl="7">
              <a:spcBef>
                <a:spcPts val="0"/>
              </a:spcBef>
              <a:spcAft>
                <a:spcPts val="0"/>
              </a:spcAft>
              <a:buClr>
                <a:srgbClr val="152946"/>
              </a:buClr>
              <a:buSzPts val="2400"/>
              <a:buFont typeface="Marvel"/>
              <a:buNone/>
              <a:defRPr sz="2400" b="1">
                <a:solidFill>
                  <a:srgbClr val="152946"/>
                </a:solidFill>
                <a:latin typeface="Marvel"/>
                <a:ea typeface="Marvel"/>
                <a:cs typeface="Marvel"/>
                <a:sym typeface="Marvel"/>
              </a:defRPr>
            </a:lvl8pPr>
            <a:lvl9pPr lvl="8">
              <a:spcBef>
                <a:spcPts val="0"/>
              </a:spcBef>
              <a:spcAft>
                <a:spcPts val="0"/>
              </a:spcAft>
              <a:buClr>
                <a:srgbClr val="152946"/>
              </a:buClr>
              <a:buSzPts val="2400"/>
              <a:buFont typeface="Marvel"/>
              <a:buNone/>
              <a:defRPr sz="2400" b="1">
                <a:solidFill>
                  <a:srgbClr val="152946"/>
                </a:solidFill>
                <a:latin typeface="Marvel"/>
                <a:ea typeface="Marvel"/>
                <a:cs typeface="Marvel"/>
                <a:sym typeface="Marve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3pPr>
            <a:lvl4pPr marL="1828800" lvl="3"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4pPr>
            <a:lvl5pPr marL="2286000" lvl="4"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5pPr>
            <a:lvl6pPr marL="2743200" lvl="5"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6pPr>
            <a:lvl7pPr marL="3200400" lvl="6"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7pPr>
            <a:lvl8pPr marL="3657600" lvl="7" indent="-304800">
              <a:lnSpc>
                <a:spcPct val="100000"/>
              </a:lnSpc>
              <a:spcBef>
                <a:spcPts val="1600"/>
              </a:spcBef>
              <a:spcAft>
                <a:spcPts val="0"/>
              </a:spcAft>
              <a:buClr>
                <a:schemeClr val="dk1"/>
              </a:buClr>
              <a:buSzPts val="1200"/>
              <a:buFont typeface="Open Sans"/>
              <a:buChar char="○"/>
              <a:defRPr sz="1200">
                <a:solidFill>
                  <a:schemeClr val="dk1"/>
                </a:solidFill>
                <a:latin typeface="Open Sans"/>
                <a:ea typeface="Open Sans"/>
                <a:cs typeface="Open Sans"/>
                <a:sym typeface="Open Sans"/>
              </a:defRPr>
            </a:lvl8pPr>
            <a:lvl9pPr marL="4114800" lvl="8" indent="-304800">
              <a:lnSpc>
                <a:spcPct val="100000"/>
              </a:lnSpc>
              <a:spcBef>
                <a:spcPts val="1600"/>
              </a:spcBef>
              <a:spcAft>
                <a:spcPts val="1600"/>
              </a:spcAft>
              <a:buClr>
                <a:schemeClr val="dk1"/>
              </a:buClr>
              <a:buSzPts val="1200"/>
              <a:buFont typeface="Open Sans"/>
              <a:buChar char="■"/>
              <a:defRPr sz="1200">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55" r:id="rId3"/>
    <p:sldLayoutId id="2147483658" r:id="rId4"/>
    <p:sldLayoutId id="2147483659" r:id="rId5"/>
    <p:sldLayoutId id="2147483667" r:id="rId6"/>
    <p:sldLayoutId id="2147483675" r:id="rId7"/>
    <p:sldLayoutId id="2147483676" r:id="rId8"/>
    <p:sldLayoutId id="2147483677" r:id="rId9"/>
    <p:sldLayoutId id="2147483678" r:id="rId10"/>
    <p:sldLayoutId id="2147483679" r:id="rId11"/>
    <p:sldLayoutId id="214748368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4KC8IyBdhpg"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0" name="Google Shape;240;p37"/>
          <p:cNvSpPr txBox="1">
            <a:spLocks noGrp="1"/>
          </p:cNvSpPr>
          <p:nvPr>
            <p:ph type="ctrTitle"/>
          </p:nvPr>
        </p:nvSpPr>
        <p:spPr>
          <a:xfrm rot="936">
            <a:off x="904527" y="1082131"/>
            <a:ext cx="6558177" cy="247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000" dirty="0">
                <a:latin typeface="Verdana" panose="020B0604030504040204" pitchFamily="34" charset="0"/>
                <a:ea typeface="Verdana" panose="020B0604030504040204" pitchFamily="34" charset="0"/>
              </a:rPr>
              <a:t>HULP</a:t>
            </a:r>
            <a:br>
              <a:rPr lang="en" sz="5000" dirty="0">
                <a:latin typeface="Verdana" panose="020B0604030504040204" pitchFamily="34" charset="0"/>
                <a:ea typeface="Verdana" panose="020B0604030504040204" pitchFamily="34" charset="0"/>
              </a:rPr>
            </a:br>
            <a:r>
              <a:rPr lang="en" sz="5000" dirty="0">
                <a:latin typeface="Verdana" panose="020B0604030504040204" pitchFamily="34" charset="0"/>
                <a:ea typeface="Verdana" panose="020B0604030504040204" pitchFamily="34" charset="0"/>
              </a:rPr>
              <a:t>ADEMHALINGS </a:t>
            </a:r>
            <a:br>
              <a:rPr lang="en" sz="5000" dirty="0">
                <a:latin typeface="Verdana" panose="020B0604030504040204" pitchFamily="34" charset="0"/>
                <a:ea typeface="Verdana" panose="020B0604030504040204" pitchFamily="34" charset="0"/>
              </a:rPr>
            </a:br>
            <a:r>
              <a:rPr lang="en" sz="5000" dirty="0">
                <a:latin typeface="Verdana" panose="020B0604030504040204" pitchFamily="34" charset="0"/>
                <a:ea typeface="Verdana" panose="020B0604030504040204" pitchFamily="34" charset="0"/>
              </a:rPr>
              <a:t>SPIEREN</a:t>
            </a:r>
            <a:br>
              <a:rPr lang="en" sz="5000" dirty="0">
                <a:latin typeface="Verdana" panose="020B0604030504040204" pitchFamily="34" charset="0"/>
                <a:ea typeface="Verdana" panose="020B0604030504040204" pitchFamily="34" charset="0"/>
              </a:rPr>
            </a:br>
            <a:br>
              <a:rPr lang="en" sz="2000" dirty="0">
                <a:latin typeface="Verdana" panose="020B0604030504040204" pitchFamily="34" charset="0"/>
                <a:ea typeface="Verdana" panose="020B0604030504040204" pitchFamily="34" charset="0"/>
              </a:rPr>
            </a:br>
            <a:r>
              <a:rPr lang="en" sz="2000" dirty="0">
                <a:latin typeface="Verdana" panose="020B0604030504040204" pitchFamily="34" charset="0"/>
                <a:ea typeface="Verdana" panose="020B0604030504040204" pitchFamily="34" charset="0"/>
              </a:rPr>
              <a:t>Nynke Entzinger en Wietske Wind</a:t>
            </a:r>
            <a:br>
              <a:rPr lang="en" sz="5000" dirty="0">
                <a:latin typeface="Verdana" panose="020B0604030504040204" pitchFamily="34" charset="0"/>
                <a:ea typeface="Verdana" panose="020B0604030504040204" pitchFamily="34" charset="0"/>
              </a:rPr>
            </a:br>
            <a:endParaRPr sz="5000" dirty="0">
              <a:latin typeface="Verdana" panose="020B0604030504040204" pitchFamily="34" charset="0"/>
              <a:ea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65"/>
          <p:cNvSpPr txBox="1">
            <a:spLocks noGrp="1"/>
          </p:cNvSpPr>
          <p:nvPr>
            <p:ph type="body" idx="1"/>
          </p:nvPr>
        </p:nvSpPr>
        <p:spPr>
          <a:xfrm>
            <a:off x="717150" y="1243325"/>
            <a:ext cx="7709700" cy="3362100"/>
          </a:xfrm>
          <a:prstGeom prst="rect">
            <a:avLst/>
          </a:prstGeom>
        </p:spPr>
        <p:txBody>
          <a:bodyPr spcFirstLastPara="1" wrap="square" lIns="91425" tIns="91425" rIns="91425" bIns="91425" anchor="t" anchorCtr="0">
            <a:noAutofit/>
          </a:bodyPr>
          <a:lstStyle/>
          <a:p>
            <a:pPr marL="0" indent="0">
              <a:buNone/>
            </a:pPr>
            <a:r>
              <a:rPr lang="nl-NL" sz="2000" b="1" dirty="0">
                <a:latin typeface="+mj-lt"/>
              </a:rPr>
              <a:t>Inademing of inspiratie</a:t>
            </a:r>
          </a:p>
          <a:p>
            <a:pPr marL="285750" indent="-285750"/>
            <a:r>
              <a:rPr lang="nl-NL" sz="2000" dirty="0">
                <a:latin typeface="+mj-lt"/>
              </a:rPr>
              <a:t>Vergroting thoracale ruimte</a:t>
            </a:r>
          </a:p>
          <a:p>
            <a:pPr marL="285750" indent="-285750"/>
            <a:r>
              <a:rPr lang="nl-NL" sz="2000" dirty="0">
                <a:latin typeface="+mj-lt"/>
              </a:rPr>
              <a:t>Verlaging </a:t>
            </a:r>
            <a:r>
              <a:rPr lang="nl-NL" sz="2000" dirty="0" err="1">
                <a:latin typeface="+mj-lt"/>
              </a:rPr>
              <a:t>intrapulmonale</a:t>
            </a:r>
            <a:r>
              <a:rPr lang="nl-NL" sz="2000" dirty="0">
                <a:latin typeface="+mj-lt"/>
              </a:rPr>
              <a:t> druk</a:t>
            </a:r>
          </a:p>
          <a:p>
            <a:pPr marL="0" indent="0">
              <a:buNone/>
            </a:pPr>
            <a:endParaRPr lang="nl-NL" sz="2000" dirty="0">
              <a:latin typeface="+mj-lt"/>
            </a:endParaRPr>
          </a:p>
          <a:p>
            <a:pPr marL="285750" indent="-285750"/>
            <a:r>
              <a:rPr lang="nl-NL" sz="2000" dirty="0">
                <a:latin typeface="+mj-lt"/>
              </a:rPr>
              <a:t>Inademingsspieren:</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Diafragma middenrif</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m. </a:t>
            </a:r>
            <a:r>
              <a:rPr lang="nl-NL" sz="1600" dirty="0" err="1">
                <a:solidFill>
                  <a:srgbClr val="152946"/>
                </a:solidFill>
                <a:uFill>
                  <a:noFill/>
                </a:uFill>
                <a:latin typeface="Arial"/>
              </a:rPr>
              <a:t>Intercostales</a:t>
            </a:r>
            <a:r>
              <a:rPr lang="nl-NL" sz="1600" dirty="0">
                <a:solidFill>
                  <a:srgbClr val="152946"/>
                </a:solidFill>
                <a:uFill>
                  <a:noFill/>
                </a:uFill>
                <a:latin typeface="Arial"/>
              </a:rPr>
              <a:t> </a:t>
            </a:r>
            <a:r>
              <a:rPr lang="nl-NL" sz="1600" dirty="0" err="1">
                <a:solidFill>
                  <a:srgbClr val="152946"/>
                </a:solidFill>
                <a:uFill>
                  <a:noFill/>
                </a:uFill>
                <a:latin typeface="Arial"/>
              </a:rPr>
              <a:t>externi</a:t>
            </a:r>
            <a:r>
              <a:rPr lang="nl-NL" sz="1600" dirty="0">
                <a:solidFill>
                  <a:srgbClr val="152946"/>
                </a:solidFill>
                <a:uFill>
                  <a:noFill/>
                </a:uFill>
                <a:latin typeface="Arial"/>
              </a:rPr>
              <a:t> buitenste tussenribspieren</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m. </a:t>
            </a:r>
            <a:r>
              <a:rPr lang="nl-NL" sz="1600" dirty="0" err="1">
                <a:solidFill>
                  <a:srgbClr val="152946"/>
                </a:solidFill>
                <a:uFill>
                  <a:noFill/>
                </a:uFill>
                <a:latin typeface="Arial"/>
              </a:rPr>
              <a:t>Scaleni</a:t>
            </a:r>
            <a:r>
              <a:rPr lang="nl-NL" sz="1600" dirty="0">
                <a:solidFill>
                  <a:srgbClr val="152946"/>
                </a:solidFill>
                <a:uFill>
                  <a:noFill/>
                </a:uFill>
                <a:latin typeface="Arial"/>
              </a:rPr>
              <a:t> halsspieren</a:t>
            </a:r>
          </a:p>
          <a:p>
            <a:pPr marL="265113" marR="0" lvl="2" indent="0" algn="l" defTabSz="914400" rtl="0" eaLnBrk="1" fontAlgn="auto" latinLnBrk="0" hangingPunct="1">
              <a:lnSpc>
                <a:spcPct val="100000"/>
              </a:lnSpc>
              <a:spcBef>
                <a:spcPts val="0"/>
              </a:spcBef>
              <a:spcAft>
                <a:spcPts val="0"/>
              </a:spcAft>
              <a:buClr>
                <a:srgbClr val="77D9F9"/>
              </a:buClr>
              <a:buSzPts val="1500"/>
              <a:buNone/>
              <a:tabLst/>
              <a:defRPr/>
            </a:pPr>
            <a:endParaRPr kumimoji="0" lang="nl-NL" sz="1600" b="0" i="0" u="none" strike="noStrike" kern="0" cap="none" spc="0" normalizeH="0" noProof="0" dirty="0">
              <a:ln>
                <a:noFill/>
              </a:ln>
              <a:solidFill>
                <a:srgbClr val="152946"/>
              </a:solidFill>
              <a:effectLst/>
              <a:uLnTx/>
              <a:uFill>
                <a:noFill/>
              </a:uFill>
              <a:latin typeface="Arial"/>
              <a:ea typeface="Open Sans"/>
              <a:cs typeface="Open Sans"/>
              <a:sym typeface="Open Sans"/>
            </a:endParaRPr>
          </a:p>
          <a:p>
            <a:pPr marL="0" indent="0">
              <a:buNone/>
            </a:pPr>
            <a:endParaRPr lang="nl-NL" sz="2000" dirty="0">
              <a:latin typeface="+mj-lt"/>
            </a:endParaRPr>
          </a:p>
          <a:p>
            <a:pPr marL="285750" indent="-285750"/>
            <a:endParaRPr lang="nl-NL" sz="2000" dirty="0">
              <a:latin typeface="+mj-lt"/>
            </a:endParaRPr>
          </a:p>
          <a:p>
            <a:pPr marL="285750" indent="-285750"/>
            <a:endParaRPr lang="nl-NL" sz="2000" dirty="0">
              <a:latin typeface="+mj-lt"/>
            </a:endParaRPr>
          </a:p>
        </p:txBody>
      </p:sp>
      <p:sp>
        <p:nvSpPr>
          <p:cNvPr id="952" name="Google Shape;952;p65"/>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Black" panose="020B0A04020102020204" pitchFamily="34" charset="0"/>
              </a:rPr>
              <a:t>Ademhaling</a:t>
            </a:r>
            <a:endParaRPr dirty="0">
              <a:latin typeface="Arial Black" panose="020B0A04020102020204" pitchFamily="34" charset="0"/>
            </a:endParaRPr>
          </a:p>
        </p:txBody>
      </p:sp>
    </p:spTree>
    <p:extLst>
      <p:ext uri="{BB962C8B-B14F-4D97-AF65-F5344CB8AC3E}">
        <p14:creationId xmlns:p14="http://schemas.microsoft.com/office/powerpoint/2010/main" val="2389167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11266" name="Picture 2" descr="ISAP, (M7.1 Respiratory System 1), PART A: Pulmonary Ventilation Diagram |  Quizlet">
            <a:extLst>
              <a:ext uri="{FF2B5EF4-FFF2-40B4-BE49-F238E27FC236}">
                <a16:creationId xmlns:a16="http://schemas.microsoft.com/office/drawing/2014/main" id="{094BBAA2-1F74-412A-AD7C-D56BE7E17C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8593"/>
            <a:ext cx="9144000" cy="4786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2847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65"/>
          <p:cNvSpPr txBox="1">
            <a:spLocks noGrp="1"/>
          </p:cNvSpPr>
          <p:nvPr>
            <p:ph type="body" idx="1"/>
          </p:nvPr>
        </p:nvSpPr>
        <p:spPr>
          <a:xfrm>
            <a:off x="717150" y="1243325"/>
            <a:ext cx="7709700" cy="3362100"/>
          </a:xfrm>
          <a:prstGeom prst="rect">
            <a:avLst/>
          </a:prstGeom>
        </p:spPr>
        <p:txBody>
          <a:bodyPr spcFirstLastPara="1" wrap="square" lIns="91425" tIns="91425" rIns="91425" bIns="91425" anchor="t" anchorCtr="0">
            <a:noAutofit/>
          </a:bodyPr>
          <a:lstStyle/>
          <a:p>
            <a:pPr marL="0" indent="0">
              <a:buNone/>
            </a:pPr>
            <a:r>
              <a:rPr lang="nl-NL" sz="2000" b="1" dirty="0">
                <a:latin typeface="+mj-lt"/>
              </a:rPr>
              <a:t>Soorten ademhaling</a:t>
            </a:r>
          </a:p>
          <a:p>
            <a:pPr marL="285750" indent="-285750"/>
            <a:r>
              <a:rPr lang="nl-NL" sz="2000" dirty="0">
                <a:latin typeface="+mj-lt"/>
              </a:rPr>
              <a:t>Buikademhaling: diafragma</a:t>
            </a:r>
          </a:p>
          <a:p>
            <a:pPr marL="285750" indent="-285750"/>
            <a:r>
              <a:rPr lang="nl-NL" sz="2000" dirty="0">
                <a:solidFill>
                  <a:srgbClr val="152946"/>
                </a:solidFill>
                <a:uFill>
                  <a:noFill/>
                </a:uFill>
                <a:latin typeface="+mj-lt"/>
              </a:rPr>
              <a:t>Flankademhaling: flankspieren, ribspieren</a:t>
            </a:r>
          </a:p>
          <a:p>
            <a:pPr marL="285750" indent="-285750"/>
            <a:r>
              <a:rPr lang="nl-NL" sz="2000" dirty="0">
                <a:solidFill>
                  <a:srgbClr val="152946"/>
                </a:solidFill>
                <a:uFill>
                  <a:noFill/>
                </a:uFill>
                <a:latin typeface="+mj-lt"/>
              </a:rPr>
              <a:t>Borstademhaling: ribspieren, halsspieren</a:t>
            </a:r>
          </a:p>
          <a:p>
            <a:pPr marL="0" indent="0">
              <a:buNone/>
            </a:pPr>
            <a:endParaRPr lang="nl-NL" sz="2000" dirty="0">
              <a:solidFill>
                <a:srgbClr val="152946"/>
              </a:solidFill>
              <a:uFill>
                <a:noFill/>
              </a:uFill>
              <a:latin typeface="+mj-lt"/>
            </a:endParaRPr>
          </a:p>
          <a:p>
            <a:pPr marL="285750" indent="-285750"/>
            <a:r>
              <a:rPr lang="nl-NL" sz="2000" dirty="0">
                <a:solidFill>
                  <a:srgbClr val="152946"/>
                </a:solidFill>
                <a:uFill>
                  <a:noFill/>
                </a:uFill>
                <a:latin typeface="+mj-lt"/>
              </a:rPr>
              <a:t>Goede ademhaling: combinatie van deze 3</a:t>
            </a:r>
          </a:p>
          <a:p>
            <a:pPr marL="285750" indent="-285750"/>
            <a:endParaRPr lang="nl-NL" sz="2000" dirty="0">
              <a:solidFill>
                <a:srgbClr val="152946"/>
              </a:solidFill>
              <a:uFill>
                <a:noFill/>
              </a:uFill>
              <a:latin typeface="+mj-lt"/>
            </a:endParaRPr>
          </a:p>
          <a:p>
            <a:pPr marL="0" indent="0">
              <a:buNone/>
            </a:pPr>
            <a:r>
              <a:rPr lang="nl-NL" sz="2000" dirty="0">
                <a:solidFill>
                  <a:srgbClr val="152946"/>
                </a:solidFill>
                <a:uFill>
                  <a:noFill/>
                </a:uFill>
                <a:latin typeface="+mj-lt"/>
              </a:rPr>
              <a:t>    </a:t>
            </a:r>
            <a:endParaRPr lang="nl-NL" sz="1600" dirty="0">
              <a:solidFill>
                <a:srgbClr val="152946"/>
              </a:solidFill>
              <a:uFill>
                <a:noFill/>
              </a:uFill>
              <a:latin typeface="Arial"/>
            </a:endParaRPr>
          </a:p>
          <a:p>
            <a:pPr marL="265113" marR="0" lvl="2" indent="0" algn="l" defTabSz="914400" rtl="0" eaLnBrk="1" fontAlgn="auto" latinLnBrk="0" hangingPunct="1">
              <a:lnSpc>
                <a:spcPct val="100000"/>
              </a:lnSpc>
              <a:spcBef>
                <a:spcPts val="0"/>
              </a:spcBef>
              <a:spcAft>
                <a:spcPts val="0"/>
              </a:spcAft>
              <a:buClr>
                <a:srgbClr val="77D9F9"/>
              </a:buClr>
              <a:buSzPts val="1500"/>
              <a:buNone/>
              <a:tabLst/>
              <a:defRPr/>
            </a:pPr>
            <a:endParaRPr kumimoji="0" lang="nl-NL" sz="1600" b="0" i="0" u="none" strike="noStrike" kern="0" cap="none" spc="0" normalizeH="0" noProof="0" dirty="0">
              <a:ln>
                <a:noFill/>
              </a:ln>
              <a:solidFill>
                <a:srgbClr val="152946"/>
              </a:solidFill>
              <a:effectLst/>
              <a:uLnTx/>
              <a:uFill>
                <a:noFill/>
              </a:uFill>
              <a:latin typeface="Arial"/>
              <a:ea typeface="Open Sans"/>
              <a:cs typeface="Open Sans"/>
              <a:sym typeface="Open Sans"/>
            </a:endParaRPr>
          </a:p>
          <a:p>
            <a:pPr marL="0" indent="0">
              <a:buNone/>
            </a:pPr>
            <a:endParaRPr lang="nl-NL" sz="2000" dirty="0">
              <a:latin typeface="+mj-lt"/>
            </a:endParaRPr>
          </a:p>
          <a:p>
            <a:pPr marL="285750" indent="-285750"/>
            <a:endParaRPr lang="nl-NL" sz="2000" dirty="0">
              <a:latin typeface="+mj-lt"/>
            </a:endParaRPr>
          </a:p>
          <a:p>
            <a:pPr marL="285750" indent="-285750"/>
            <a:endParaRPr lang="nl-NL" sz="2000" dirty="0">
              <a:latin typeface="+mj-lt"/>
            </a:endParaRPr>
          </a:p>
        </p:txBody>
      </p:sp>
      <p:sp>
        <p:nvSpPr>
          <p:cNvPr id="952" name="Google Shape;952;p65"/>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Black" panose="020B0A04020102020204" pitchFamily="34" charset="0"/>
              </a:rPr>
              <a:t>Ademhaling</a:t>
            </a:r>
            <a:endParaRPr dirty="0">
              <a:latin typeface="Arial Black" panose="020B0A04020102020204" pitchFamily="34" charset="0"/>
            </a:endParaRPr>
          </a:p>
        </p:txBody>
      </p:sp>
    </p:spTree>
    <p:extLst>
      <p:ext uri="{BB962C8B-B14F-4D97-AF65-F5344CB8AC3E}">
        <p14:creationId xmlns:p14="http://schemas.microsoft.com/office/powerpoint/2010/main" val="1974833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65"/>
          <p:cNvSpPr txBox="1">
            <a:spLocks noGrp="1"/>
          </p:cNvSpPr>
          <p:nvPr>
            <p:ph type="body" idx="1"/>
          </p:nvPr>
        </p:nvSpPr>
        <p:spPr>
          <a:xfrm>
            <a:off x="717150" y="1243325"/>
            <a:ext cx="7709700" cy="3362100"/>
          </a:xfrm>
          <a:prstGeom prst="rect">
            <a:avLst/>
          </a:prstGeom>
        </p:spPr>
        <p:txBody>
          <a:bodyPr spcFirstLastPara="1" wrap="square" lIns="91425" tIns="91425" rIns="91425" bIns="91425" anchor="t" anchorCtr="0">
            <a:noAutofit/>
          </a:bodyPr>
          <a:lstStyle/>
          <a:p>
            <a:pPr marL="0" indent="0">
              <a:buNone/>
            </a:pPr>
            <a:r>
              <a:rPr lang="nl-NL" sz="2000" b="1" dirty="0">
                <a:latin typeface="+mj-lt"/>
              </a:rPr>
              <a:t>Expiratie - uitademing</a:t>
            </a:r>
          </a:p>
          <a:p>
            <a:pPr marL="285750" indent="-285750"/>
            <a:r>
              <a:rPr lang="nl-NL" sz="2000" dirty="0">
                <a:latin typeface="+mj-lt"/>
              </a:rPr>
              <a:t>Passief proces, kost geen energie</a:t>
            </a:r>
          </a:p>
          <a:p>
            <a:pPr marL="285750" indent="-285750"/>
            <a:r>
              <a:rPr lang="nl-NL" sz="2000" dirty="0">
                <a:latin typeface="+mj-lt"/>
              </a:rPr>
              <a:t>Elasticiteit van de longen</a:t>
            </a:r>
          </a:p>
          <a:p>
            <a:pPr marL="285750" indent="-285750"/>
            <a:r>
              <a:rPr lang="nl-NL" sz="2000" dirty="0">
                <a:latin typeface="+mj-lt"/>
              </a:rPr>
              <a:t>Terugveren diafragma</a:t>
            </a:r>
          </a:p>
          <a:p>
            <a:pPr marL="285750" indent="-285750"/>
            <a:r>
              <a:rPr lang="nl-NL" sz="2000" dirty="0">
                <a:latin typeface="+mj-lt"/>
              </a:rPr>
              <a:t>Actief uitademen</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m. </a:t>
            </a:r>
            <a:r>
              <a:rPr lang="nl-NL" sz="1600" dirty="0" err="1">
                <a:solidFill>
                  <a:srgbClr val="152946"/>
                </a:solidFill>
                <a:uFill>
                  <a:noFill/>
                </a:uFill>
                <a:latin typeface="Arial"/>
              </a:rPr>
              <a:t>intercostales</a:t>
            </a:r>
            <a:r>
              <a:rPr lang="nl-NL" sz="1600" dirty="0">
                <a:solidFill>
                  <a:srgbClr val="152946"/>
                </a:solidFill>
                <a:uFill>
                  <a:noFill/>
                </a:uFill>
                <a:latin typeface="Arial"/>
              </a:rPr>
              <a:t> </a:t>
            </a:r>
            <a:r>
              <a:rPr lang="nl-NL" sz="1600" dirty="0" err="1">
                <a:solidFill>
                  <a:srgbClr val="152946"/>
                </a:solidFill>
                <a:uFill>
                  <a:noFill/>
                </a:uFill>
                <a:latin typeface="Arial"/>
              </a:rPr>
              <a:t>interni</a:t>
            </a:r>
            <a:endParaRPr lang="nl-NL" sz="1600" dirty="0">
              <a:solidFill>
                <a:srgbClr val="152946"/>
              </a:solidFill>
              <a:uFill>
                <a:noFill/>
              </a:uFill>
              <a:latin typeface="Arial"/>
            </a:endParaRP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Buikspieren </a:t>
            </a:r>
          </a:p>
          <a:p>
            <a:pPr marL="265113" marR="0" lvl="2" indent="0" algn="l" defTabSz="914400" rtl="0" eaLnBrk="1" fontAlgn="auto" latinLnBrk="0" hangingPunct="1">
              <a:lnSpc>
                <a:spcPct val="100000"/>
              </a:lnSpc>
              <a:spcBef>
                <a:spcPts val="0"/>
              </a:spcBef>
              <a:spcAft>
                <a:spcPts val="0"/>
              </a:spcAft>
              <a:buClr>
                <a:srgbClr val="77D9F9"/>
              </a:buClr>
              <a:buSzPts val="1500"/>
              <a:buNone/>
              <a:tabLst/>
              <a:defRPr/>
            </a:pPr>
            <a:endParaRPr kumimoji="0" lang="nl-NL" sz="1600" b="0" i="0" u="none" strike="noStrike" kern="0" cap="none" spc="0" normalizeH="0" noProof="0" dirty="0">
              <a:ln>
                <a:noFill/>
              </a:ln>
              <a:solidFill>
                <a:srgbClr val="152946"/>
              </a:solidFill>
              <a:effectLst/>
              <a:uLnTx/>
              <a:uFill>
                <a:noFill/>
              </a:uFill>
              <a:latin typeface="Arial"/>
              <a:ea typeface="Open Sans"/>
              <a:cs typeface="Open Sans"/>
              <a:sym typeface="Open Sans"/>
            </a:endParaRPr>
          </a:p>
          <a:p>
            <a:pPr marL="0" indent="0">
              <a:buNone/>
            </a:pPr>
            <a:endParaRPr lang="nl-NL" sz="2000" dirty="0">
              <a:latin typeface="+mj-lt"/>
            </a:endParaRPr>
          </a:p>
          <a:p>
            <a:pPr marL="285750" indent="-285750"/>
            <a:endParaRPr lang="nl-NL" sz="2000" dirty="0">
              <a:latin typeface="+mj-lt"/>
            </a:endParaRPr>
          </a:p>
          <a:p>
            <a:pPr marL="285750" indent="-285750"/>
            <a:endParaRPr lang="nl-NL" sz="2000" dirty="0">
              <a:latin typeface="+mj-lt"/>
            </a:endParaRPr>
          </a:p>
        </p:txBody>
      </p:sp>
      <p:sp>
        <p:nvSpPr>
          <p:cNvPr id="952" name="Google Shape;952;p65"/>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Black" panose="020B0A04020102020204" pitchFamily="34" charset="0"/>
              </a:rPr>
              <a:t>Ademhaling</a:t>
            </a:r>
            <a:endParaRPr dirty="0">
              <a:latin typeface="Arial Black" panose="020B0A04020102020204" pitchFamily="34" charset="0"/>
            </a:endParaRPr>
          </a:p>
        </p:txBody>
      </p:sp>
    </p:spTree>
    <p:extLst>
      <p:ext uri="{BB962C8B-B14F-4D97-AF65-F5344CB8AC3E}">
        <p14:creationId xmlns:p14="http://schemas.microsoft.com/office/powerpoint/2010/main" val="3088790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65"/>
          <p:cNvSpPr txBox="1">
            <a:spLocks noGrp="1"/>
          </p:cNvSpPr>
          <p:nvPr>
            <p:ph type="body" idx="1"/>
          </p:nvPr>
        </p:nvSpPr>
        <p:spPr>
          <a:xfrm>
            <a:off x="717150" y="1243325"/>
            <a:ext cx="7709700" cy="3362100"/>
          </a:xfrm>
          <a:prstGeom prst="rect">
            <a:avLst/>
          </a:prstGeom>
        </p:spPr>
        <p:txBody>
          <a:bodyPr spcFirstLastPara="1" wrap="square" lIns="91425" tIns="91425" rIns="91425" bIns="91425" anchor="t" anchorCtr="0">
            <a:noAutofit/>
          </a:bodyPr>
          <a:lstStyle/>
          <a:p>
            <a:pPr marL="285750" indent="-285750"/>
            <a:r>
              <a:rPr lang="nl-NL" sz="2000" dirty="0">
                <a:latin typeface="+mj-lt"/>
              </a:rPr>
              <a:t>Je neemt met een langzame diepe ademhaling zes tot tien keer meer lucht op dan wanneer je normaal en oppervlakkig ademhaalt. </a:t>
            </a:r>
          </a:p>
          <a:p>
            <a:pPr marL="285750" indent="-285750"/>
            <a:r>
              <a:rPr lang="nl-NL" sz="2000" dirty="0">
                <a:latin typeface="+mj-lt"/>
              </a:rPr>
              <a:t>Onze hersenen verbruiken ca. 20% van de ingeademde lucht, dit is in verhouding veel aangezien je hersens ca 2% van het totale lichaamsgewicht uitmaken. </a:t>
            </a:r>
          </a:p>
          <a:p>
            <a:pPr marL="285750" indent="-285750"/>
            <a:r>
              <a:rPr lang="nl-NL" sz="2000" dirty="0">
                <a:latin typeface="+mj-lt"/>
              </a:rPr>
              <a:t>Je kunt het reinigingsproces van je lymfestelsel versnellen door bewust en correct te ademen. </a:t>
            </a:r>
          </a:p>
          <a:p>
            <a:pPr marL="285750" indent="-285750"/>
            <a:r>
              <a:rPr lang="nl-NL" sz="2000" dirty="0">
                <a:latin typeface="+mj-lt"/>
              </a:rPr>
              <a:t>Over het algemeen gebruiken we maar 10% van onze alveoli bij een rustige ademhaling</a:t>
            </a:r>
          </a:p>
          <a:p>
            <a:pPr marL="0" indent="0">
              <a:buNone/>
            </a:pPr>
            <a:endParaRPr lang="nl-NL" sz="2000" dirty="0">
              <a:latin typeface="+mj-lt"/>
            </a:endParaRPr>
          </a:p>
        </p:txBody>
      </p:sp>
      <p:sp>
        <p:nvSpPr>
          <p:cNvPr id="952" name="Google Shape;952;p65"/>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Black" panose="020B0A04020102020204" pitchFamily="34" charset="0"/>
              </a:rPr>
              <a:t>Feitjes over ademen</a:t>
            </a:r>
            <a:endParaRPr dirty="0">
              <a:latin typeface="Arial Black" panose="020B0A04020102020204" pitchFamily="34" charset="0"/>
            </a:endParaRPr>
          </a:p>
        </p:txBody>
      </p:sp>
    </p:spTree>
    <p:extLst>
      <p:ext uri="{BB962C8B-B14F-4D97-AF65-F5344CB8AC3E}">
        <p14:creationId xmlns:p14="http://schemas.microsoft.com/office/powerpoint/2010/main" val="206823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65"/>
          <p:cNvSpPr txBox="1">
            <a:spLocks noGrp="1"/>
          </p:cNvSpPr>
          <p:nvPr>
            <p:ph type="body" idx="1"/>
          </p:nvPr>
        </p:nvSpPr>
        <p:spPr>
          <a:xfrm>
            <a:off x="717150" y="1020308"/>
            <a:ext cx="7709700" cy="4016187"/>
          </a:xfrm>
          <a:prstGeom prst="rect">
            <a:avLst/>
          </a:prstGeom>
        </p:spPr>
        <p:txBody>
          <a:bodyPr spcFirstLastPara="1" wrap="square" lIns="91425" tIns="91425" rIns="91425" bIns="91425" anchor="t" anchorCtr="0">
            <a:noAutofit/>
          </a:bodyPr>
          <a:lstStyle/>
          <a:p>
            <a:pPr marL="285750" indent="-285750"/>
            <a:r>
              <a:rPr lang="nl-NL" sz="2000" dirty="0">
                <a:latin typeface="+mj-lt"/>
              </a:rPr>
              <a:t>Overbelasting, </a:t>
            </a:r>
          </a:p>
          <a:p>
            <a:pPr marL="0" indent="0">
              <a:buNone/>
            </a:pPr>
            <a:r>
              <a:rPr lang="nl-NL" sz="2000" dirty="0">
                <a:latin typeface="+mj-lt"/>
              </a:rPr>
              <a:t>	chronische ademhalingsproblematiek of intensieve fysieke 	inspanning kan leiden tot spiervermoeidheid.</a:t>
            </a:r>
          </a:p>
          <a:p>
            <a:pPr marL="285750" indent="-285750"/>
            <a:r>
              <a:rPr lang="nl-NL" sz="2000" dirty="0">
                <a:latin typeface="+mj-lt"/>
              </a:rPr>
              <a:t>Verkeerde ademhalingstechnieken, </a:t>
            </a:r>
          </a:p>
          <a:p>
            <a:pPr marL="0" indent="0">
              <a:buNone/>
            </a:pPr>
            <a:r>
              <a:rPr lang="nl-NL" sz="2000" dirty="0">
                <a:latin typeface="+mj-lt"/>
              </a:rPr>
              <a:t>	oppervlakkige of verkeerde ademhaling bijvoorbeeld door 	stress zorgen voor overmatig belasten van de 	hulpademhalingsspieren.</a:t>
            </a:r>
          </a:p>
          <a:p>
            <a:pPr marL="285750" indent="-285750"/>
            <a:r>
              <a:rPr lang="nl-NL" sz="2000" dirty="0">
                <a:latin typeface="+mj-lt"/>
              </a:rPr>
              <a:t>Spanning en stress, </a:t>
            </a:r>
          </a:p>
          <a:p>
            <a:pPr marL="0" indent="0">
              <a:buNone/>
            </a:pPr>
            <a:r>
              <a:rPr lang="nl-NL" sz="2000" dirty="0">
                <a:latin typeface="+mj-lt"/>
              </a:rPr>
              <a:t>	verhoogde spierspanning nek en schoudergebied, 	beïnvloed hulpademhalingsspieren.</a:t>
            </a:r>
          </a:p>
          <a:p>
            <a:pPr marL="285750" indent="-285750"/>
            <a:r>
              <a:rPr lang="nl-NL" sz="2000" dirty="0">
                <a:latin typeface="+mj-lt"/>
              </a:rPr>
              <a:t>Lichamelijke aandoeningen, </a:t>
            </a:r>
          </a:p>
          <a:p>
            <a:pPr marL="0" indent="0">
              <a:buNone/>
            </a:pPr>
            <a:r>
              <a:rPr lang="nl-NL" sz="2000" dirty="0">
                <a:latin typeface="+mj-lt"/>
              </a:rPr>
              <a:t>	longziekten COPD, astma intensiever gebruik kunnen 	leiden tot verkramping. </a:t>
            </a:r>
          </a:p>
          <a:p>
            <a:pPr marL="285750" indent="-285750"/>
            <a:endParaRPr lang="nl-NL" sz="2000" dirty="0">
              <a:latin typeface="+mj-lt"/>
            </a:endParaRPr>
          </a:p>
        </p:txBody>
      </p:sp>
      <p:sp>
        <p:nvSpPr>
          <p:cNvPr id="952" name="Google Shape;952;p65"/>
          <p:cNvSpPr txBox="1">
            <a:spLocks noGrp="1"/>
          </p:cNvSpPr>
          <p:nvPr>
            <p:ph type="title"/>
          </p:nvPr>
        </p:nvSpPr>
        <p:spPr>
          <a:xfrm>
            <a:off x="262647" y="107004"/>
            <a:ext cx="8161353" cy="913305"/>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nl-NL" dirty="0">
                <a:latin typeface="Arial Black" panose="020B0A04020102020204" pitchFamily="34" charset="0"/>
              </a:rPr>
              <a:t>H</a:t>
            </a:r>
            <a:r>
              <a:rPr lang="en" dirty="0">
                <a:latin typeface="Arial Black" panose="020B0A04020102020204" pitchFamily="34" charset="0"/>
              </a:rPr>
              <a:t>oe kunnen hulpademhalings spieren verhoogde spiertonus krijgen? </a:t>
            </a:r>
            <a:endParaRPr dirty="0">
              <a:latin typeface="Arial Black" panose="020B0A04020102020204" pitchFamily="34" charset="0"/>
            </a:endParaRPr>
          </a:p>
        </p:txBody>
      </p:sp>
    </p:spTree>
    <p:extLst>
      <p:ext uri="{BB962C8B-B14F-4D97-AF65-F5344CB8AC3E}">
        <p14:creationId xmlns:p14="http://schemas.microsoft.com/office/powerpoint/2010/main" val="371569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0">
          <a:extLst>
            <a:ext uri="{FF2B5EF4-FFF2-40B4-BE49-F238E27FC236}">
              <a16:creationId xmlns:a16="http://schemas.microsoft.com/office/drawing/2014/main" id="{DE64561D-F21A-479A-4EE9-6FC286C6B004}"/>
            </a:ext>
          </a:extLst>
        </p:cNvPr>
        <p:cNvGrpSpPr/>
        <p:nvPr/>
      </p:nvGrpSpPr>
      <p:grpSpPr>
        <a:xfrm>
          <a:off x="0" y="0"/>
          <a:ext cx="0" cy="0"/>
          <a:chOff x="0" y="0"/>
          <a:chExt cx="0" cy="0"/>
        </a:xfrm>
      </p:grpSpPr>
      <p:sp>
        <p:nvSpPr>
          <p:cNvPr id="951" name="Google Shape;951;p65">
            <a:extLst>
              <a:ext uri="{FF2B5EF4-FFF2-40B4-BE49-F238E27FC236}">
                <a16:creationId xmlns:a16="http://schemas.microsoft.com/office/drawing/2014/main" id="{2C7DF5F6-9160-AB3C-A404-90AB53284575}"/>
              </a:ext>
            </a:extLst>
          </p:cNvPr>
          <p:cNvSpPr txBox="1">
            <a:spLocks noGrp="1"/>
          </p:cNvSpPr>
          <p:nvPr>
            <p:ph type="body" idx="1"/>
          </p:nvPr>
        </p:nvSpPr>
        <p:spPr>
          <a:xfrm>
            <a:off x="717150" y="1243325"/>
            <a:ext cx="7709700" cy="3362100"/>
          </a:xfrm>
          <a:prstGeom prst="rect">
            <a:avLst/>
          </a:prstGeom>
        </p:spPr>
        <p:txBody>
          <a:bodyPr spcFirstLastPara="1" wrap="square" lIns="91425" tIns="91425" rIns="91425" bIns="91425" anchor="t" anchorCtr="0">
            <a:noAutofit/>
          </a:bodyPr>
          <a:lstStyle/>
          <a:p>
            <a:pPr marL="0" indent="0">
              <a:buNone/>
            </a:pPr>
            <a:r>
              <a:rPr lang="nl-NL" sz="2000" b="1" dirty="0">
                <a:latin typeface="+mj-lt"/>
              </a:rPr>
              <a:t>Soorten ademhaling</a:t>
            </a:r>
          </a:p>
          <a:p>
            <a:pPr marL="285750" indent="-285750"/>
            <a:r>
              <a:rPr lang="nl-NL" sz="2000" dirty="0">
                <a:latin typeface="+mj-lt"/>
              </a:rPr>
              <a:t>Buikademhaling: diafragma</a:t>
            </a:r>
          </a:p>
          <a:p>
            <a:pPr marL="285750" indent="-285750"/>
            <a:r>
              <a:rPr lang="nl-NL" sz="2000" dirty="0">
                <a:solidFill>
                  <a:srgbClr val="152946"/>
                </a:solidFill>
                <a:uFill>
                  <a:noFill/>
                </a:uFill>
                <a:latin typeface="+mj-lt"/>
              </a:rPr>
              <a:t>Flankademhaling: flankspieren, ribspieren</a:t>
            </a:r>
          </a:p>
          <a:p>
            <a:pPr marL="285750" indent="-285750"/>
            <a:r>
              <a:rPr lang="nl-NL" sz="2000" dirty="0">
                <a:solidFill>
                  <a:srgbClr val="152946"/>
                </a:solidFill>
                <a:uFill>
                  <a:noFill/>
                </a:uFill>
                <a:latin typeface="+mj-lt"/>
              </a:rPr>
              <a:t>Borstademhaling: ribspieren, halsspieren</a:t>
            </a:r>
          </a:p>
          <a:p>
            <a:pPr marL="0" indent="0">
              <a:buNone/>
            </a:pPr>
            <a:endParaRPr lang="nl-NL" sz="2000" dirty="0">
              <a:solidFill>
                <a:srgbClr val="152946"/>
              </a:solidFill>
              <a:uFill>
                <a:noFill/>
              </a:uFill>
              <a:latin typeface="+mj-lt"/>
            </a:endParaRPr>
          </a:p>
          <a:p>
            <a:pPr marL="285750" indent="-285750"/>
            <a:r>
              <a:rPr lang="nl-NL" sz="2000" dirty="0">
                <a:solidFill>
                  <a:srgbClr val="152946"/>
                </a:solidFill>
                <a:uFill>
                  <a:noFill/>
                </a:uFill>
                <a:latin typeface="+mj-lt"/>
              </a:rPr>
              <a:t>Goede ademhaling: combinatie van deze 3</a:t>
            </a:r>
          </a:p>
          <a:p>
            <a:pPr marL="285750" indent="-285750"/>
            <a:endParaRPr lang="nl-NL" sz="2000" dirty="0">
              <a:solidFill>
                <a:srgbClr val="152946"/>
              </a:solidFill>
              <a:uFill>
                <a:noFill/>
              </a:uFill>
              <a:latin typeface="+mj-lt"/>
            </a:endParaRPr>
          </a:p>
          <a:p>
            <a:pPr marL="285750" indent="-285750"/>
            <a:r>
              <a:rPr lang="nl-NL" sz="2000" dirty="0">
                <a:solidFill>
                  <a:srgbClr val="152946"/>
                </a:solidFill>
                <a:uFill>
                  <a:noFill/>
                </a:uFill>
                <a:latin typeface="+mj-lt"/>
              </a:rPr>
              <a:t>Oefening ademhaling </a:t>
            </a:r>
          </a:p>
          <a:p>
            <a:pPr marL="0" indent="0">
              <a:buNone/>
            </a:pPr>
            <a:r>
              <a:rPr lang="nl-NL" sz="2000" dirty="0">
                <a:solidFill>
                  <a:srgbClr val="152946"/>
                </a:solidFill>
                <a:uFill>
                  <a:noFill/>
                </a:uFill>
                <a:latin typeface="+mj-lt"/>
              </a:rPr>
              <a:t>    (5 keer in door de neus uit door de mond en rustig ademen)</a:t>
            </a:r>
          </a:p>
          <a:p>
            <a:pPr marL="0" indent="0">
              <a:buNone/>
            </a:pPr>
            <a:r>
              <a:rPr lang="nl-NL" sz="2000" dirty="0">
                <a:solidFill>
                  <a:srgbClr val="152946"/>
                </a:solidFill>
                <a:uFill>
                  <a:noFill/>
                </a:uFill>
                <a:latin typeface="+mj-lt"/>
              </a:rPr>
              <a:t>    Stretchoefeningen M. </a:t>
            </a:r>
            <a:r>
              <a:rPr lang="nl-NL" sz="2000" dirty="0" err="1">
                <a:solidFill>
                  <a:srgbClr val="152946"/>
                </a:solidFill>
                <a:uFill>
                  <a:noFill/>
                </a:uFill>
                <a:latin typeface="+mj-lt"/>
              </a:rPr>
              <a:t>scaleni</a:t>
            </a:r>
            <a:r>
              <a:rPr lang="nl-NL" sz="2000" dirty="0">
                <a:solidFill>
                  <a:srgbClr val="152946"/>
                </a:solidFill>
                <a:uFill>
                  <a:noFill/>
                </a:uFill>
                <a:latin typeface="+mj-lt"/>
              </a:rPr>
              <a:t> M. </a:t>
            </a:r>
            <a:r>
              <a:rPr lang="nl-NL" sz="2000" dirty="0" err="1">
                <a:solidFill>
                  <a:srgbClr val="152946"/>
                </a:solidFill>
                <a:uFill>
                  <a:noFill/>
                </a:uFill>
                <a:latin typeface="+mj-lt"/>
              </a:rPr>
              <a:t>sternocleido</a:t>
            </a:r>
            <a:r>
              <a:rPr lang="nl-NL" sz="2000" dirty="0">
                <a:solidFill>
                  <a:srgbClr val="152946"/>
                </a:solidFill>
                <a:uFill>
                  <a:noFill/>
                </a:uFill>
                <a:latin typeface="+mj-lt"/>
              </a:rPr>
              <a:t> en </a:t>
            </a:r>
          </a:p>
          <a:p>
            <a:pPr marL="0" indent="0">
              <a:buNone/>
            </a:pPr>
            <a:r>
              <a:rPr lang="nl-NL" sz="2000" dirty="0">
                <a:solidFill>
                  <a:srgbClr val="152946"/>
                </a:solidFill>
                <a:uFill>
                  <a:noFill/>
                </a:uFill>
                <a:latin typeface="+mj-lt"/>
              </a:rPr>
              <a:t>                                  M. pectoralis minor</a:t>
            </a:r>
          </a:p>
          <a:p>
            <a:pPr marL="0" indent="0">
              <a:buNone/>
            </a:pPr>
            <a:r>
              <a:rPr lang="nl-NL" sz="2000" dirty="0">
                <a:solidFill>
                  <a:srgbClr val="152946"/>
                </a:solidFill>
                <a:uFill>
                  <a:noFill/>
                </a:uFill>
                <a:latin typeface="+mj-lt"/>
              </a:rPr>
              <a:t>    </a:t>
            </a:r>
            <a:endParaRPr lang="nl-NL" sz="1600" dirty="0">
              <a:solidFill>
                <a:srgbClr val="152946"/>
              </a:solidFill>
              <a:uFill>
                <a:noFill/>
              </a:uFill>
              <a:latin typeface="Arial"/>
            </a:endParaRPr>
          </a:p>
          <a:p>
            <a:pPr marL="265113" marR="0" lvl="2" indent="0" algn="l" defTabSz="914400" rtl="0" eaLnBrk="1" fontAlgn="auto" latinLnBrk="0" hangingPunct="1">
              <a:lnSpc>
                <a:spcPct val="100000"/>
              </a:lnSpc>
              <a:spcBef>
                <a:spcPts val="0"/>
              </a:spcBef>
              <a:spcAft>
                <a:spcPts val="0"/>
              </a:spcAft>
              <a:buClr>
                <a:srgbClr val="77D9F9"/>
              </a:buClr>
              <a:buSzPts val="1500"/>
              <a:buNone/>
              <a:tabLst/>
              <a:defRPr/>
            </a:pPr>
            <a:endParaRPr kumimoji="0" lang="nl-NL" sz="1600" b="0" i="0" u="none" strike="noStrike" kern="0" cap="none" spc="0" normalizeH="0" noProof="0" dirty="0">
              <a:ln>
                <a:noFill/>
              </a:ln>
              <a:solidFill>
                <a:srgbClr val="152946"/>
              </a:solidFill>
              <a:effectLst/>
              <a:uLnTx/>
              <a:uFill>
                <a:noFill/>
              </a:uFill>
              <a:latin typeface="Arial"/>
              <a:ea typeface="Open Sans"/>
              <a:cs typeface="Open Sans"/>
              <a:sym typeface="Open Sans"/>
            </a:endParaRPr>
          </a:p>
          <a:p>
            <a:pPr marL="0" indent="0">
              <a:buNone/>
            </a:pPr>
            <a:endParaRPr lang="nl-NL" sz="2000" dirty="0">
              <a:latin typeface="+mj-lt"/>
            </a:endParaRPr>
          </a:p>
          <a:p>
            <a:pPr marL="285750" indent="-285750"/>
            <a:endParaRPr lang="nl-NL" sz="2000" dirty="0">
              <a:latin typeface="+mj-lt"/>
            </a:endParaRPr>
          </a:p>
          <a:p>
            <a:pPr marL="285750" indent="-285750"/>
            <a:endParaRPr lang="nl-NL" sz="2000" dirty="0">
              <a:latin typeface="+mj-lt"/>
            </a:endParaRPr>
          </a:p>
        </p:txBody>
      </p:sp>
      <p:sp>
        <p:nvSpPr>
          <p:cNvPr id="952" name="Google Shape;952;p65">
            <a:extLst>
              <a:ext uri="{FF2B5EF4-FFF2-40B4-BE49-F238E27FC236}">
                <a16:creationId xmlns:a16="http://schemas.microsoft.com/office/drawing/2014/main" id="{A7C6D196-8DB4-AC5B-8548-F61522679657}"/>
              </a:ext>
            </a:extLst>
          </p:cNvPr>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Black" panose="020B0A04020102020204" pitchFamily="34" charset="0"/>
              </a:rPr>
              <a:t>Ademhaling</a:t>
            </a:r>
            <a:endParaRPr dirty="0">
              <a:latin typeface="Arial Black" panose="020B0A04020102020204" pitchFamily="34" charset="0"/>
            </a:endParaRPr>
          </a:p>
        </p:txBody>
      </p:sp>
    </p:spTree>
    <p:extLst>
      <p:ext uri="{BB962C8B-B14F-4D97-AF65-F5344CB8AC3E}">
        <p14:creationId xmlns:p14="http://schemas.microsoft.com/office/powerpoint/2010/main" val="219449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6F1EC7B-F7DD-D890-6EB5-15986099E01D}"/>
              </a:ext>
            </a:extLst>
          </p:cNvPr>
          <p:cNvSpPr>
            <a:spLocks noGrp="1"/>
          </p:cNvSpPr>
          <p:nvPr>
            <p:ph type="body" idx="1"/>
          </p:nvPr>
        </p:nvSpPr>
        <p:spPr/>
        <p:txBody>
          <a:bodyPr/>
          <a:lstStyle/>
          <a:p>
            <a:r>
              <a:rPr lang="nl-NL" sz="2000" dirty="0">
                <a:latin typeface="+mj-lt"/>
              </a:rPr>
              <a:t>Nek en schouder (M. sternocleidomastoideus, M. </a:t>
            </a:r>
            <a:r>
              <a:rPr lang="nl-NL" sz="2000" dirty="0" err="1">
                <a:latin typeface="+mj-lt"/>
              </a:rPr>
              <a:t>scaleni</a:t>
            </a:r>
            <a:r>
              <a:rPr lang="nl-NL" sz="2000" dirty="0">
                <a:latin typeface="+mj-lt"/>
              </a:rPr>
              <a:t>)</a:t>
            </a:r>
          </a:p>
          <a:p>
            <a:r>
              <a:rPr lang="nl-NL" sz="2000" dirty="0">
                <a:latin typeface="+mj-lt"/>
              </a:rPr>
              <a:t>Ribspieren </a:t>
            </a:r>
            <a:r>
              <a:rPr lang="nl-NL" sz="2000" dirty="0" err="1">
                <a:latin typeface="+mj-lt"/>
              </a:rPr>
              <a:t>externi</a:t>
            </a:r>
            <a:endParaRPr lang="nl-NL" sz="2000" dirty="0">
              <a:latin typeface="+mj-lt"/>
            </a:endParaRPr>
          </a:p>
          <a:p>
            <a:r>
              <a:rPr lang="nl-NL" sz="2000" dirty="0">
                <a:latin typeface="+mj-lt"/>
              </a:rPr>
              <a:t>Rechte buikspieren (M. rectus </a:t>
            </a:r>
            <a:r>
              <a:rPr lang="nl-NL" sz="2000" dirty="0" err="1">
                <a:latin typeface="+mj-lt"/>
              </a:rPr>
              <a:t>abdominus</a:t>
            </a:r>
            <a:r>
              <a:rPr lang="nl-NL" sz="2000" dirty="0">
                <a:latin typeface="+mj-lt"/>
              </a:rPr>
              <a:t>)</a:t>
            </a:r>
          </a:p>
          <a:p>
            <a:r>
              <a:rPr lang="nl-NL" sz="2000" dirty="0">
                <a:latin typeface="+mj-lt"/>
              </a:rPr>
              <a:t>Diafragma </a:t>
            </a:r>
          </a:p>
          <a:p>
            <a:r>
              <a:rPr lang="nl-NL" sz="2000" dirty="0">
                <a:latin typeface="+mj-lt"/>
              </a:rPr>
              <a:t>Borstspieren  (M. </a:t>
            </a:r>
            <a:r>
              <a:rPr lang="nl-NL" sz="2000" dirty="0" err="1">
                <a:latin typeface="+mj-lt"/>
              </a:rPr>
              <a:t>pectoralis</a:t>
            </a:r>
            <a:r>
              <a:rPr lang="nl-NL" sz="2000" dirty="0">
                <a:latin typeface="+mj-lt"/>
              </a:rPr>
              <a:t> minor)</a:t>
            </a:r>
          </a:p>
        </p:txBody>
      </p:sp>
      <p:sp>
        <p:nvSpPr>
          <p:cNvPr id="3" name="Titel 2">
            <a:extLst>
              <a:ext uri="{FF2B5EF4-FFF2-40B4-BE49-F238E27FC236}">
                <a16:creationId xmlns:a16="http://schemas.microsoft.com/office/drawing/2014/main" id="{1469CD05-7E03-DE31-A9C6-194EAFCAD63B}"/>
              </a:ext>
            </a:extLst>
          </p:cNvPr>
          <p:cNvSpPr>
            <a:spLocks noGrp="1"/>
          </p:cNvSpPr>
          <p:nvPr>
            <p:ph type="title"/>
          </p:nvPr>
        </p:nvSpPr>
        <p:spPr/>
        <p:txBody>
          <a:bodyPr/>
          <a:lstStyle/>
          <a:p>
            <a:r>
              <a:rPr lang="nl-NL" dirty="0">
                <a:latin typeface="Arial Black" panose="020B0A04020102020204" pitchFamily="34" charset="0"/>
              </a:rPr>
              <a:t>Hulpademhalingsspieren masseren</a:t>
            </a:r>
          </a:p>
        </p:txBody>
      </p:sp>
    </p:spTree>
    <p:extLst>
      <p:ext uri="{BB962C8B-B14F-4D97-AF65-F5344CB8AC3E}">
        <p14:creationId xmlns:p14="http://schemas.microsoft.com/office/powerpoint/2010/main" val="523894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A00C918-CF97-9D57-BC2C-F529B5D6EA30}"/>
              </a:ext>
            </a:extLst>
          </p:cNvPr>
          <p:cNvSpPr>
            <a:spLocks noGrp="1"/>
          </p:cNvSpPr>
          <p:nvPr>
            <p:ph type="body" idx="1"/>
          </p:nvPr>
        </p:nvSpPr>
        <p:spPr/>
        <p:txBody>
          <a:bodyPr/>
          <a:lstStyle/>
          <a:p>
            <a:pPr marL="127000" indent="0">
              <a:buNone/>
            </a:pPr>
            <a:r>
              <a:rPr lang="nl-NL" sz="1800" dirty="0">
                <a:latin typeface="Calibri" panose="020F0502020204030204" pitchFamily="34" charset="0"/>
                <a:cs typeface="Calibri" panose="020F0502020204030204" pitchFamily="34" charset="0"/>
              </a:rPr>
              <a:t>Stretch hulpademhalingsspieren.</a:t>
            </a:r>
          </a:p>
          <a:p>
            <a:r>
              <a:rPr lang="nl-NL" sz="1800" dirty="0">
                <a:latin typeface="Calibri" panose="020F0502020204030204" pitchFamily="34" charset="0"/>
                <a:cs typeface="Calibri" panose="020F0502020204030204" pitchFamily="34" charset="0"/>
              </a:rPr>
              <a:t>Trapezius dalende deel </a:t>
            </a:r>
          </a:p>
          <a:p>
            <a:r>
              <a:rPr lang="nl-NL" sz="1800" dirty="0" err="1">
                <a:latin typeface="Calibri" panose="020F0502020204030204" pitchFamily="34" charset="0"/>
                <a:cs typeface="Calibri" panose="020F0502020204030204" pitchFamily="34" charset="0"/>
              </a:rPr>
              <a:t>Scaleni</a:t>
            </a:r>
            <a:endParaRPr lang="nl-NL" sz="1800" dirty="0">
              <a:latin typeface="Calibri" panose="020F0502020204030204" pitchFamily="34" charset="0"/>
              <a:cs typeface="Calibri" panose="020F0502020204030204" pitchFamily="34" charset="0"/>
            </a:endParaRPr>
          </a:p>
          <a:p>
            <a:r>
              <a:rPr lang="nl-NL" sz="1800" dirty="0" err="1">
                <a:latin typeface="Calibri" panose="020F0502020204030204" pitchFamily="34" charset="0"/>
                <a:cs typeface="Calibri" panose="020F0502020204030204" pitchFamily="34" charset="0"/>
              </a:rPr>
              <a:t>Pectoralis</a:t>
            </a:r>
            <a:r>
              <a:rPr lang="nl-NL" sz="1800" dirty="0">
                <a:latin typeface="Calibri" panose="020F0502020204030204" pitchFamily="34" charset="0"/>
                <a:cs typeface="Calibri" panose="020F0502020204030204" pitchFamily="34" charset="0"/>
              </a:rPr>
              <a:t> minor</a:t>
            </a:r>
          </a:p>
          <a:p>
            <a:r>
              <a:rPr lang="nl-NL" sz="1800" dirty="0">
                <a:latin typeface="Calibri" panose="020F0502020204030204" pitchFamily="34" charset="0"/>
                <a:cs typeface="Calibri" panose="020F0502020204030204" pitchFamily="34" charset="0"/>
              </a:rPr>
              <a:t>Diafragma</a:t>
            </a:r>
          </a:p>
        </p:txBody>
      </p:sp>
      <p:sp>
        <p:nvSpPr>
          <p:cNvPr id="3" name="Titel 2">
            <a:extLst>
              <a:ext uri="{FF2B5EF4-FFF2-40B4-BE49-F238E27FC236}">
                <a16:creationId xmlns:a16="http://schemas.microsoft.com/office/drawing/2014/main" id="{24D983CA-BDA6-6906-FEE4-0AF8EE32B1CD}"/>
              </a:ext>
            </a:extLst>
          </p:cNvPr>
          <p:cNvSpPr>
            <a:spLocks noGrp="1"/>
          </p:cNvSpPr>
          <p:nvPr>
            <p:ph type="title"/>
          </p:nvPr>
        </p:nvSpPr>
        <p:spPr/>
        <p:txBody>
          <a:bodyPr/>
          <a:lstStyle/>
          <a:p>
            <a:r>
              <a:rPr lang="nl-NL" dirty="0"/>
              <a:t> Praktijk</a:t>
            </a:r>
          </a:p>
        </p:txBody>
      </p:sp>
    </p:spTree>
    <p:extLst>
      <p:ext uri="{BB962C8B-B14F-4D97-AF65-F5344CB8AC3E}">
        <p14:creationId xmlns:p14="http://schemas.microsoft.com/office/powerpoint/2010/main" val="295847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1"/>
          <p:cNvSpPr txBox="1">
            <a:spLocks noGrp="1"/>
          </p:cNvSpPr>
          <p:nvPr>
            <p:ph type="title" idx="4294967295"/>
          </p:nvPr>
        </p:nvSpPr>
        <p:spPr>
          <a:xfrm>
            <a:off x="1707000" y="1428800"/>
            <a:ext cx="5730000" cy="8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Introduction</a:t>
            </a:r>
            <a:endParaRPr/>
          </a:p>
        </p:txBody>
      </p:sp>
      <p:sp>
        <p:nvSpPr>
          <p:cNvPr id="277" name="Google Shape;277;p41"/>
          <p:cNvSpPr txBox="1">
            <a:spLocks noGrp="1"/>
          </p:cNvSpPr>
          <p:nvPr>
            <p:ph type="title"/>
          </p:nvPr>
        </p:nvSpPr>
        <p:spPr>
          <a:xfrm>
            <a:off x="1707000" y="1428800"/>
            <a:ext cx="5730000" cy="80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Verdana" panose="020B0604030504040204" pitchFamily="34" charset="0"/>
                <a:ea typeface="Verdana" panose="020B0604030504040204" pitchFamily="34" charset="0"/>
              </a:rPr>
              <a:t>Vragen?</a:t>
            </a:r>
            <a:endParaRPr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99501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39"/>
          <p:cNvSpPr txBox="1">
            <a:spLocks noGrp="1"/>
          </p:cNvSpPr>
          <p:nvPr>
            <p:ph type="title" idx="15"/>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Black" panose="020B0A04020102020204" pitchFamily="34" charset="0"/>
              </a:rPr>
              <a:t>Leerdoelen</a:t>
            </a:r>
            <a:endParaRPr dirty="0">
              <a:latin typeface="Arial Black" panose="020B0A04020102020204" pitchFamily="34" charset="0"/>
            </a:endParaRPr>
          </a:p>
        </p:txBody>
      </p:sp>
      <p:sp>
        <p:nvSpPr>
          <p:cNvPr id="257" name="Google Shape;257;p39"/>
          <p:cNvSpPr txBox="1">
            <a:spLocks noGrp="1"/>
          </p:cNvSpPr>
          <p:nvPr>
            <p:ph type="subTitle" idx="5"/>
          </p:nvPr>
        </p:nvSpPr>
        <p:spPr>
          <a:xfrm flipH="1">
            <a:off x="2109537" y="1799122"/>
            <a:ext cx="2843446" cy="823308"/>
          </a:xfrm>
          <a:prstGeom prst="rect">
            <a:avLst/>
          </a:prstGeom>
        </p:spPr>
        <p:txBody>
          <a:bodyPr spcFirstLastPara="1" wrap="square" lIns="91425" tIns="91425" rIns="91425" bIns="91425" anchor="b" anchorCtr="0">
            <a:noAutofit/>
          </a:bodyPr>
          <a:lstStyle/>
          <a:p>
            <a:pPr marL="0" indent="0"/>
            <a:r>
              <a:rPr lang="en" dirty="0">
                <a:latin typeface="Arial Narrow" panose="020B0606020202030204" pitchFamily="34" charset="0"/>
                <a:ea typeface="Verdana" panose="020B0604030504040204" pitchFamily="34" charset="0"/>
              </a:rPr>
              <a:t>Ademhalingsstelsel</a:t>
            </a:r>
          </a:p>
          <a:p>
            <a:pPr marL="0" indent="0"/>
            <a:r>
              <a:rPr lang="nl-NL" sz="1400" dirty="0">
                <a:solidFill>
                  <a:schemeClr val="tx1"/>
                </a:solidFill>
                <a:latin typeface="Arial" panose="020B0604020202020204" pitchFamily="34" charset="0"/>
                <a:ea typeface="Verdana" panose="020B0604030504040204" pitchFamily="34" charset="0"/>
                <a:cs typeface="Arial" panose="020B0604020202020204" pitchFamily="34" charset="0"/>
              </a:rPr>
              <a:t>Anatomie van de luchtwegen</a:t>
            </a:r>
          </a:p>
        </p:txBody>
      </p:sp>
      <p:sp>
        <p:nvSpPr>
          <p:cNvPr id="261" name="Google Shape;261;p39"/>
          <p:cNvSpPr txBox="1">
            <a:spLocks noGrp="1"/>
          </p:cNvSpPr>
          <p:nvPr>
            <p:ph type="title" idx="9"/>
          </p:nvPr>
        </p:nvSpPr>
        <p:spPr>
          <a:xfrm>
            <a:off x="794958" y="2793056"/>
            <a:ext cx="1323600" cy="7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latin typeface="Arial Black" panose="020B0A04020102020204" pitchFamily="34" charset="0"/>
              </a:rPr>
              <a:t>02</a:t>
            </a:r>
            <a:endParaRPr dirty="0">
              <a:latin typeface="Arial Black" panose="020B0A04020102020204" pitchFamily="34" charset="0"/>
            </a:endParaRPr>
          </a:p>
        </p:txBody>
      </p:sp>
      <p:sp>
        <p:nvSpPr>
          <p:cNvPr id="263" name="Google Shape;263;p39"/>
          <p:cNvSpPr txBox="1">
            <a:spLocks noGrp="1"/>
          </p:cNvSpPr>
          <p:nvPr>
            <p:ph type="title" idx="14"/>
          </p:nvPr>
        </p:nvSpPr>
        <p:spPr>
          <a:xfrm>
            <a:off x="794958" y="1799122"/>
            <a:ext cx="1323600" cy="745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dirty="0">
                <a:latin typeface="Arial Black" panose="020B0A04020102020204" pitchFamily="34" charset="0"/>
                <a:ea typeface="Verdana" panose="020B0604030504040204" pitchFamily="34" charset="0"/>
              </a:rPr>
              <a:t>01</a:t>
            </a:r>
            <a:endParaRPr sz="7200" dirty="0">
              <a:latin typeface="Arial Black" panose="020B0A04020102020204" pitchFamily="34" charset="0"/>
              <a:ea typeface="Verdana" panose="020B0604030504040204" pitchFamily="34" charset="0"/>
            </a:endParaRPr>
          </a:p>
        </p:txBody>
      </p:sp>
      <p:sp>
        <p:nvSpPr>
          <p:cNvPr id="16" name="Google Shape;256;p39">
            <a:extLst>
              <a:ext uri="{FF2B5EF4-FFF2-40B4-BE49-F238E27FC236}">
                <a16:creationId xmlns:a16="http://schemas.microsoft.com/office/drawing/2014/main" id="{1A92141E-8426-4ED4-A037-039C11DD9ABB}"/>
              </a:ext>
            </a:extLst>
          </p:cNvPr>
          <p:cNvSpPr txBox="1">
            <a:spLocks/>
          </p:cNvSpPr>
          <p:nvPr/>
        </p:nvSpPr>
        <p:spPr>
          <a:xfrm>
            <a:off x="4647328" y="3989664"/>
            <a:ext cx="2393400" cy="745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ctr"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3pPr>
            <a:lvl4pPr marL="1828800" marR="0" lvl="3"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6pPr>
            <a:lvl7pPr marL="3200400" marR="0" lvl="6"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7pPr>
            <a:lvl8pPr marL="3657600" marR="0" lvl="7"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8pPr>
            <a:lvl9pPr marL="4114800" marR="0" lvl="8" indent="-304800" algn="ctr" rtl="0">
              <a:lnSpc>
                <a:spcPct val="100000"/>
              </a:lnSpc>
              <a:spcBef>
                <a:spcPts val="0"/>
              </a:spcBef>
              <a:spcAft>
                <a:spcPts val="0"/>
              </a:spcAft>
              <a:buClr>
                <a:schemeClr val="dk1"/>
              </a:buClr>
              <a:buSzPts val="1200"/>
              <a:buFont typeface="Open Sans"/>
              <a:buNone/>
              <a:defRPr sz="1200" b="0" i="0" u="none" strike="noStrike" cap="none">
                <a:solidFill>
                  <a:schemeClr val="dk1"/>
                </a:solidFill>
                <a:latin typeface="Open Sans"/>
                <a:ea typeface="Open Sans"/>
                <a:cs typeface="Open Sans"/>
                <a:sym typeface="Open Sans"/>
              </a:defRPr>
            </a:lvl9pPr>
          </a:lstStyle>
          <a:p>
            <a:pPr marL="0" indent="0"/>
            <a:endParaRPr lang="en-US" dirty="0"/>
          </a:p>
        </p:txBody>
      </p:sp>
      <p:sp>
        <p:nvSpPr>
          <p:cNvPr id="18" name="Google Shape;260;p39">
            <a:extLst>
              <a:ext uri="{FF2B5EF4-FFF2-40B4-BE49-F238E27FC236}">
                <a16:creationId xmlns:a16="http://schemas.microsoft.com/office/drawing/2014/main" id="{B38D7BF6-200B-439B-8DA7-FB98504EBF4B}"/>
              </a:ext>
            </a:extLst>
          </p:cNvPr>
          <p:cNvSpPr txBox="1">
            <a:spLocks/>
          </p:cNvSpPr>
          <p:nvPr/>
        </p:nvSpPr>
        <p:spPr>
          <a:xfrm>
            <a:off x="4647328" y="3650118"/>
            <a:ext cx="2393400" cy="457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Thasadith"/>
              <a:buNone/>
              <a:defRPr sz="2000" b="1" i="0" u="none" strike="noStrike" cap="none">
                <a:solidFill>
                  <a:schemeClr val="lt2"/>
                </a:solidFill>
                <a:latin typeface="Fjalla One"/>
                <a:ea typeface="Fjalla One"/>
                <a:cs typeface="Fjalla One"/>
                <a:sym typeface="Fjalla One"/>
              </a:defRPr>
            </a:lvl1pPr>
            <a:lvl2pPr marL="914400" marR="0" lvl="1" indent="-317500" algn="ctr" rtl="0">
              <a:lnSpc>
                <a:spcPct val="100000"/>
              </a:lnSpc>
              <a:spcBef>
                <a:spcPts val="0"/>
              </a:spcBef>
              <a:spcAft>
                <a:spcPts val="0"/>
              </a:spcAft>
              <a:buClr>
                <a:schemeClr val="dk1"/>
              </a:buClr>
              <a:buSzPts val="1400"/>
              <a:buFont typeface="Thasadith"/>
              <a:buNone/>
              <a:defRPr sz="1400" b="0" i="0" u="none" strike="noStrike" cap="none">
                <a:solidFill>
                  <a:schemeClr val="dk1"/>
                </a:solidFill>
                <a:latin typeface="Thasadith"/>
                <a:ea typeface="Thasadith"/>
                <a:cs typeface="Thasadith"/>
                <a:sym typeface="Thasadith"/>
              </a:defRPr>
            </a:lvl2pPr>
            <a:lvl3pPr marL="1371600" marR="0" lvl="2"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3pPr>
            <a:lvl4pPr marL="1828800" marR="0" lvl="3"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4pPr>
            <a:lvl5pPr marL="2286000" marR="0" lvl="4"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5pPr>
            <a:lvl6pPr marL="2743200" marR="0" lvl="5"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6pPr>
            <a:lvl7pPr marL="3200400" marR="0" lvl="6"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7pPr>
            <a:lvl8pPr marL="3657600" marR="0" lvl="7"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8pPr>
            <a:lvl9pPr marL="4114800" marR="0" lvl="8"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9pPr>
          </a:lstStyle>
          <a:p>
            <a:pPr marL="0" indent="0"/>
            <a:endParaRPr lang="nl-NL" dirty="0"/>
          </a:p>
        </p:txBody>
      </p:sp>
      <p:sp>
        <p:nvSpPr>
          <p:cNvPr id="19" name="Google Shape;261;p39">
            <a:extLst>
              <a:ext uri="{FF2B5EF4-FFF2-40B4-BE49-F238E27FC236}">
                <a16:creationId xmlns:a16="http://schemas.microsoft.com/office/drawing/2014/main" id="{B81EB59C-7C1B-4CBE-A371-E5FBB489AAC0}"/>
              </a:ext>
            </a:extLst>
          </p:cNvPr>
          <p:cNvSpPr txBox="1">
            <a:spLocks/>
          </p:cNvSpPr>
          <p:nvPr/>
        </p:nvSpPr>
        <p:spPr>
          <a:xfrm>
            <a:off x="794958" y="3787540"/>
            <a:ext cx="1323600" cy="745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52946"/>
              </a:buClr>
              <a:buSzPts val="5500"/>
              <a:buFont typeface="Fjalla One"/>
              <a:buNone/>
              <a:defRPr sz="6500" b="1" i="0" u="none" strike="noStrike" cap="none">
                <a:solidFill>
                  <a:schemeClr val="lt2"/>
                </a:solidFill>
                <a:latin typeface="Fjalla One"/>
                <a:ea typeface="Fjalla One"/>
                <a:cs typeface="Fjalla One"/>
                <a:sym typeface="Fjalla One"/>
              </a:defRPr>
            </a:lvl1pPr>
            <a:lvl2pPr marR="0" lvl="1" algn="ct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2pPr>
            <a:lvl3pPr marR="0" lvl="2" algn="ct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3pPr>
            <a:lvl4pPr marR="0" lvl="3" algn="ct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4pPr>
            <a:lvl5pPr marR="0" lvl="4" algn="ct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5pPr>
            <a:lvl6pPr marR="0" lvl="5" algn="ct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6pPr>
            <a:lvl7pPr marR="0" lvl="6" algn="ct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7pPr>
            <a:lvl8pPr marR="0" lvl="7" algn="ct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8pPr>
            <a:lvl9pPr marR="0" lvl="8" algn="ct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9pPr>
          </a:lstStyle>
          <a:p>
            <a:r>
              <a:rPr lang="en" sz="6000" dirty="0">
                <a:latin typeface="Arial Black" panose="020B0A04020102020204" pitchFamily="34" charset="0"/>
              </a:rPr>
              <a:t>03</a:t>
            </a:r>
            <a:endParaRPr lang="en" dirty="0">
              <a:latin typeface="Arial Black" panose="020B0A04020102020204" pitchFamily="34" charset="0"/>
            </a:endParaRPr>
          </a:p>
        </p:txBody>
      </p:sp>
      <p:sp>
        <p:nvSpPr>
          <p:cNvPr id="20" name="Google Shape;262;p39">
            <a:extLst>
              <a:ext uri="{FF2B5EF4-FFF2-40B4-BE49-F238E27FC236}">
                <a16:creationId xmlns:a16="http://schemas.microsoft.com/office/drawing/2014/main" id="{0F5E6FFB-0A5F-447B-B3DD-915E5F72F990}"/>
              </a:ext>
            </a:extLst>
          </p:cNvPr>
          <p:cNvSpPr txBox="1">
            <a:spLocks/>
          </p:cNvSpPr>
          <p:nvPr/>
        </p:nvSpPr>
        <p:spPr>
          <a:xfrm flipH="1">
            <a:off x="7033621" y="3787540"/>
            <a:ext cx="1323600" cy="745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152946"/>
              </a:buClr>
              <a:buSzPts val="5500"/>
              <a:buFont typeface="Fjalla One"/>
              <a:buNone/>
              <a:defRPr sz="6500" b="1" i="0" u="none" strike="noStrike" cap="none">
                <a:solidFill>
                  <a:schemeClr val="lt2"/>
                </a:solidFill>
                <a:latin typeface="Fjalla One"/>
                <a:ea typeface="Fjalla One"/>
                <a:cs typeface="Fjalla One"/>
                <a:sym typeface="Fjalla One"/>
              </a:defRPr>
            </a:lvl1pPr>
            <a:lvl2pPr marR="0" lvl="1" algn="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2pPr>
            <a:lvl3pPr marR="0" lvl="2" algn="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3pPr>
            <a:lvl4pPr marR="0" lvl="3" algn="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4pPr>
            <a:lvl5pPr marR="0" lvl="4" algn="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5pPr>
            <a:lvl6pPr marR="0" lvl="5" algn="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6pPr>
            <a:lvl7pPr marR="0" lvl="6" algn="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7pPr>
            <a:lvl8pPr marR="0" lvl="7" algn="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8pPr>
            <a:lvl9pPr marR="0" lvl="8" algn="r" rtl="0">
              <a:lnSpc>
                <a:spcPct val="100000"/>
              </a:lnSpc>
              <a:spcBef>
                <a:spcPts val="0"/>
              </a:spcBef>
              <a:spcAft>
                <a:spcPts val="0"/>
              </a:spcAft>
              <a:buClr>
                <a:srgbClr val="152946"/>
              </a:buClr>
              <a:buSzPts val="5500"/>
              <a:buFont typeface="Thasadith"/>
              <a:buNone/>
              <a:defRPr sz="5500" b="1" i="0" u="none" strike="noStrike" cap="none">
                <a:solidFill>
                  <a:srgbClr val="152946"/>
                </a:solidFill>
                <a:latin typeface="Thasadith"/>
                <a:ea typeface="Thasadith"/>
                <a:cs typeface="Thasadith"/>
                <a:sym typeface="Thasadith"/>
              </a:defRPr>
            </a:lvl9pPr>
          </a:lstStyle>
          <a:p>
            <a:endParaRPr lang="en" dirty="0"/>
          </a:p>
        </p:txBody>
      </p:sp>
      <p:sp>
        <p:nvSpPr>
          <p:cNvPr id="21" name="Google Shape;257;p39">
            <a:extLst>
              <a:ext uri="{FF2B5EF4-FFF2-40B4-BE49-F238E27FC236}">
                <a16:creationId xmlns:a16="http://schemas.microsoft.com/office/drawing/2014/main" id="{539E98E4-78BC-4E9A-A4FA-946C3FB40096}"/>
              </a:ext>
            </a:extLst>
          </p:cNvPr>
          <p:cNvSpPr txBox="1">
            <a:spLocks/>
          </p:cNvSpPr>
          <p:nvPr/>
        </p:nvSpPr>
        <p:spPr>
          <a:xfrm flipH="1">
            <a:off x="2134135" y="2809170"/>
            <a:ext cx="2393400" cy="8233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Thasadith"/>
              <a:buNone/>
              <a:defRPr sz="2000" b="1" i="0" u="none" strike="noStrike" cap="none">
                <a:solidFill>
                  <a:schemeClr val="lt2"/>
                </a:solidFill>
                <a:latin typeface="Fjalla One"/>
                <a:ea typeface="Fjalla One"/>
                <a:cs typeface="Fjalla One"/>
                <a:sym typeface="Fjalla One"/>
              </a:defRPr>
            </a:lvl1pPr>
            <a:lvl2pPr marL="914400" marR="0" lvl="1" indent="-317500" algn="ctr" rtl="0">
              <a:lnSpc>
                <a:spcPct val="100000"/>
              </a:lnSpc>
              <a:spcBef>
                <a:spcPts val="0"/>
              </a:spcBef>
              <a:spcAft>
                <a:spcPts val="0"/>
              </a:spcAft>
              <a:buClr>
                <a:schemeClr val="dk1"/>
              </a:buClr>
              <a:buSzPts val="1400"/>
              <a:buFont typeface="Thasadith"/>
              <a:buNone/>
              <a:defRPr sz="1400" b="0" i="0" u="none" strike="noStrike" cap="none">
                <a:solidFill>
                  <a:schemeClr val="dk1"/>
                </a:solidFill>
                <a:latin typeface="Thasadith"/>
                <a:ea typeface="Thasadith"/>
                <a:cs typeface="Thasadith"/>
                <a:sym typeface="Thasadith"/>
              </a:defRPr>
            </a:lvl2pPr>
            <a:lvl3pPr marL="1371600" marR="0" lvl="2"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3pPr>
            <a:lvl4pPr marL="1828800" marR="0" lvl="3"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4pPr>
            <a:lvl5pPr marL="2286000" marR="0" lvl="4"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5pPr>
            <a:lvl6pPr marL="2743200" marR="0" lvl="5"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6pPr>
            <a:lvl7pPr marL="3200400" marR="0" lvl="6"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7pPr>
            <a:lvl8pPr marL="3657600" marR="0" lvl="7"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8pPr>
            <a:lvl9pPr marL="4114800" marR="0" lvl="8"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9pPr>
          </a:lstStyle>
          <a:p>
            <a:pPr marL="0" indent="0"/>
            <a:r>
              <a:rPr lang="en" dirty="0">
                <a:latin typeface="Arial Narrow" panose="020B0606020202030204" pitchFamily="34" charset="0"/>
                <a:ea typeface="Verdana" panose="020B0604030504040204" pitchFamily="34" charset="0"/>
              </a:rPr>
              <a:t>Ademhalingsspieren</a:t>
            </a:r>
          </a:p>
          <a:p>
            <a:pPr marL="0" indent="0"/>
            <a:r>
              <a:rPr lang="nl-NL" sz="1400" dirty="0">
                <a:solidFill>
                  <a:schemeClr val="tx1"/>
                </a:solidFill>
                <a:latin typeface="Arial" panose="020B0604020202020204" pitchFamily="34" charset="0"/>
                <a:ea typeface="Verdana" panose="020B0604030504040204" pitchFamily="34" charset="0"/>
                <a:cs typeface="Arial" panose="020B0604020202020204" pitchFamily="34" charset="0"/>
              </a:rPr>
              <a:t>Welke spieren werken mee aan de ademhaling </a:t>
            </a:r>
          </a:p>
        </p:txBody>
      </p:sp>
      <p:sp>
        <p:nvSpPr>
          <p:cNvPr id="26" name="Google Shape;257;p39">
            <a:extLst>
              <a:ext uri="{FF2B5EF4-FFF2-40B4-BE49-F238E27FC236}">
                <a16:creationId xmlns:a16="http://schemas.microsoft.com/office/drawing/2014/main" id="{24833B8F-8D0C-478D-A519-2AF13CCB7F1E}"/>
              </a:ext>
            </a:extLst>
          </p:cNvPr>
          <p:cNvSpPr txBox="1">
            <a:spLocks/>
          </p:cNvSpPr>
          <p:nvPr/>
        </p:nvSpPr>
        <p:spPr>
          <a:xfrm flipH="1">
            <a:off x="2139209" y="3794501"/>
            <a:ext cx="2843446" cy="82330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1"/>
              </a:buClr>
              <a:buSzPts val="1800"/>
              <a:buFont typeface="Thasadith"/>
              <a:buNone/>
              <a:defRPr sz="2000" b="1" i="0" u="none" strike="noStrike" cap="none">
                <a:solidFill>
                  <a:schemeClr val="lt2"/>
                </a:solidFill>
                <a:latin typeface="Fjalla One"/>
                <a:ea typeface="Fjalla One"/>
                <a:cs typeface="Fjalla One"/>
                <a:sym typeface="Fjalla One"/>
              </a:defRPr>
            </a:lvl1pPr>
            <a:lvl2pPr marL="914400" marR="0" lvl="1" indent="-317500" algn="ctr" rtl="0">
              <a:lnSpc>
                <a:spcPct val="100000"/>
              </a:lnSpc>
              <a:spcBef>
                <a:spcPts val="0"/>
              </a:spcBef>
              <a:spcAft>
                <a:spcPts val="0"/>
              </a:spcAft>
              <a:buClr>
                <a:schemeClr val="dk1"/>
              </a:buClr>
              <a:buSzPts val="1400"/>
              <a:buFont typeface="Thasadith"/>
              <a:buNone/>
              <a:defRPr sz="1400" b="0" i="0" u="none" strike="noStrike" cap="none">
                <a:solidFill>
                  <a:schemeClr val="dk1"/>
                </a:solidFill>
                <a:latin typeface="Thasadith"/>
                <a:ea typeface="Thasadith"/>
                <a:cs typeface="Thasadith"/>
                <a:sym typeface="Thasadith"/>
              </a:defRPr>
            </a:lvl2pPr>
            <a:lvl3pPr marL="1371600" marR="0" lvl="2"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3pPr>
            <a:lvl4pPr marL="1828800" marR="0" lvl="3"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4pPr>
            <a:lvl5pPr marL="2286000" marR="0" lvl="4"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5pPr>
            <a:lvl6pPr marL="2743200" marR="0" lvl="5"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6pPr>
            <a:lvl7pPr marL="3200400" marR="0" lvl="6"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7pPr>
            <a:lvl8pPr marL="3657600" marR="0" lvl="7"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8pPr>
            <a:lvl9pPr marL="4114800" marR="0" lvl="8" indent="-304800" algn="ctr" rtl="0">
              <a:lnSpc>
                <a:spcPct val="100000"/>
              </a:lnSpc>
              <a:spcBef>
                <a:spcPts val="0"/>
              </a:spcBef>
              <a:spcAft>
                <a:spcPts val="0"/>
              </a:spcAft>
              <a:buClr>
                <a:schemeClr val="dk1"/>
              </a:buClr>
              <a:buSzPts val="1200"/>
              <a:buFont typeface="Thasadith"/>
              <a:buNone/>
              <a:defRPr sz="1200" b="0" i="0" u="none" strike="noStrike" cap="none">
                <a:solidFill>
                  <a:schemeClr val="dk1"/>
                </a:solidFill>
                <a:latin typeface="Thasadith"/>
                <a:ea typeface="Thasadith"/>
                <a:cs typeface="Thasadith"/>
                <a:sym typeface="Thasadith"/>
              </a:defRPr>
            </a:lvl9pPr>
          </a:lstStyle>
          <a:p>
            <a:pPr marL="0" indent="0"/>
            <a:r>
              <a:rPr lang="nl-NL" dirty="0">
                <a:latin typeface="Arial Narrow" panose="020B0606020202030204" pitchFamily="34" charset="0"/>
                <a:ea typeface="Verdana" panose="020B0604030504040204" pitchFamily="34" charset="0"/>
              </a:rPr>
              <a:t>M</a:t>
            </a:r>
            <a:r>
              <a:rPr lang="en" dirty="0">
                <a:latin typeface="Arial Narrow" panose="020B0606020202030204" pitchFamily="34" charset="0"/>
                <a:ea typeface="Verdana" panose="020B0604030504040204" pitchFamily="34" charset="0"/>
              </a:rPr>
              <a:t>assage van deze spieren</a:t>
            </a:r>
          </a:p>
          <a:p>
            <a:pPr marL="0" indent="0"/>
            <a:r>
              <a:rPr lang="nl-NL" sz="1400" dirty="0">
                <a:solidFill>
                  <a:schemeClr val="tx1"/>
                </a:solidFill>
                <a:latin typeface="Arial" panose="020B0604020202020204" pitchFamily="34" charset="0"/>
                <a:ea typeface="Verdana" panose="020B0604030504040204" pitchFamily="34" charset="0"/>
                <a:cs typeface="Arial" panose="020B0604020202020204" pitchFamily="34" charset="0"/>
              </a:rPr>
              <a:t>Nek/schouder/borst en </a:t>
            </a:r>
          </a:p>
          <a:p>
            <a:pPr marL="0" indent="0"/>
            <a:r>
              <a:rPr lang="nl-NL" sz="1400" dirty="0">
                <a:solidFill>
                  <a:schemeClr val="tx1"/>
                </a:solidFill>
                <a:latin typeface="Arial" panose="020B0604020202020204" pitchFamily="34" charset="0"/>
                <a:ea typeface="Verdana" panose="020B0604030504040204" pitchFamily="34" charset="0"/>
                <a:cs typeface="Arial" panose="020B0604020202020204" pitchFamily="34" charset="0"/>
              </a:rPr>
              <a:t>buikspieren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C59C48F-28A1-034F-942D-E6C131B0BF2A}"/>
              </a:ext>
            </a:extLst>
          </p:cNvPr>
          <p:cNvSpPr>
            <a:spLocks noGrp="1"/>
          </p:cNvSpPr>
          <p:nvPr>
            <p:ph type="body" idx="1"/>
          </p:nvPr>
        </p:nvSpPr>
        <p:spPr>
          <a:xfrm>
            <a:off x="717150" y="1243325"/>
            <a:ext cx="7709700" cy="3362100"/>
          </a:xfrm>
        </p:spPr>
        <p:txBody>
          <a:bodyPr/>
          <a:lstStyle/>
          <a:p>
            <a:r>
              <a:rPr lang="nl-NL" dirty="0">
                <a:hlinkClick r:id="rId3"/>
              </a:rPr>
              <a:t>https://youtu.be/4KC8IyBdhpg</a:t>
            </a:r>
            <a:r>
              <a:rPr lang="nl-NL" dirty="0"/>
              <a:t>  </a:t>
            </a:r>
            <a:r>
              <a:rPr lang="nl-NL" dirty="0" err="1"/>
              <a:t>fimpje</a:t>
            </a:r>
            <a:r>
              <a:rPr lang="nl-NL" dirty="0"/>
              <a:t>  over de </a:t>
            </a:r>
            <a:r>
              <a:rPr lang="nl-NL" dirty="0" err="1"/>
              <a:t>scaleni</a:t>
            </a:r>
            <a:r>
              <a:rPr lang="nl-NL" dirty="0"/>
              <a:t> spieren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pPr marL="127000" indent="0">
              <a:buNone/>
            </a:pPr>
            <a:endParaRPr lang="nl-NL" dirty="0"/>
          </a:p>
        </p:txBody>
      </p:sp>
      <p:sp>
        <p:nvSpPr>
          <p:cNvPr id="3" name="Titel 2">
            <a:extLst>
              <a:ext uri="{FF2B5EF4-FFF2-40B4-BE49-F238E27FC236}">
                <a16:creationId xmlns:a16="http://schemas.microsoft.com/office/drawing/2014/main" id="{27AE5B75-A81D-1BC7-EA6C-4C2EABB36675}"/>
              </a:ext>
            </a:extLst>
          </p:cNvPr>
          <p:cNvSpPr>
            <a:spLocks noGrp="1"/>
          </p:cNvSpPr>
          <p:nvPr>
            <p:ph type="title"/>
          </p:nvPr>
        </p:nvSpPr>
        <p:spPr>
          <a:xfrm>
            <a:off x="720000" y="411609"/>
            <a:ext cx="7704000" cy="608700"/>
          </a:xfrm>
        </p:spPr>
        <p:txBody>
          <a:bodyPr/>
          <a:lstStyle/>
          <a:p>
            <a:r>
              <a:rPr lang="nl-NL" sz="2000" dirty="0"/>
              <a:t>Filmpje scalenispieren en stretchoefeningen voor deze nek-halsspieren</a:t>
            </a:r>
          </a:p>
        </p:txBody>
      </p:sp>
      <p:pic>
        <p:nvPicPr>
          <p:cNvPr id="4" name="Afbeelding 3">
            <a:extLst>
              <a:ext uri="{FF2B5EF4-FFF2-40B4-BE49-F238E27FC236}">
                <a16:creationId xmlns:a16="http://schemas.microsoft.com/office/drawing/2014/main" id="{B3252688-9E44-4D03-7104-EDB1773F13CB}"/>
              </a:ext>
            </a:extLst>
          </p:cNvPr>
          <p:cNvPicPr>
            <a:picLocks noChangeAspect="1"/>
          </p:cNvPicPr>
          <p:nvPr/>
        </p:nvPicPr>
        <p:blipFill>
          <a:blip r:embed="rId4"/>
          <a:stretch>
            <a:fillRect/>
          </a:stretch>
        </p:blipFill>
        <p:spPr>
          <a:xfrm>
            <a:off x="925887" y="1709738"/>
            <a:ext cx="3646113" cy="1921676"/>
          </a:xfrm>
          <a:prstGeom prst="rect">
            <a:avLst/>
          </a:prstGeom>
        </p:spPr>
      </p:pic>
    </p:spTree>
    <p:extLst>
      <p:ext uri="{BB962C8B-B14F-4D97-AF65-F5344CB8AC3E}">
        <p14:creationId xmlns:p14="http://schemas.microsoft.com/office/powerpoint/2010/main" val="69086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65"/>
          <p:cNvSpPr txBox="1">
            <a:spLocks noGrp="1"/>
          </p:cNvSpPr>
          <p:nvPr>
            <p:ph type="body" idx="1"/>
          </p:nvPr>
        </p:nvSpPr>
        <p:spPr>
          <a:xfrm>
            <a:off x="717150" y="1243325"/>
            <a:ext cx="7709700" cy="3362100"/>
          </a:xfrm>
          <a:prstGeom prst="rect">
            <a:avLst/>
          </a:prstGeom>
        </p:spPr>
        <p:txBody>
          <a:bodyPr spcFirstLastPara="1" wrap="square" lIns="91425" tIns="91425" rIns="91425" bIns="91425" anchor="t" anchorCtr="0">
            <a:noAutofit/>
          </a:bodyPr>
          <a:lstStyle/>
          <a:p>
            <a:pPr marL="285750" indent="-285750"/>
            <a:r>
              <a:rPr lang="nl-NL" sz="2000" dirty="0">
                <a:latin typeface="+mj-lt"/>
              </a:rPr>
              <a:t>Alle processen waarbij:</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kumimoji="0" lang="nl-NL" sz="1600" b="0" i="0" u="none" strike="noStrike" kern="0" cap="none" spc="0" normalizeH="0" baseline="0" noProof="0" dirty="0">
                <a:ln>
                  <a:noFill/>
                </a:ln>
                <a:solidFill>
                  <a:srgbClr val="152946"/>
                </a:solidFill>
                <a:effectLst/>
                <a:uLnTx/>
                <a:uFill>
                  <a:noFill/>
                </a:uFill>
                <a:latin typeface="Arial"/>
                <a:ea typeface="Open Sans"/>
                <a:cs typeface="Open Sans"/>
                <a:sym typeface="Open Sans"/>
              </a:rPr>
              <a:t>O</a:t>
            </a:r>
            <a:r>
              <a:rPr kumimoji="0" lang="nl-NL" sz="1600" b="0" i="0" u="none" strike="noStrike" kern="0" cap="none" spc="0" normalizeH="0" baseline="-25000" noProof="0" dirty="0">
                <a:ln>
                  <a:noFill/>
                </a:ln>
                <a:solidFill>
                  <a:srgbClr val="152946"/>
                </a:solidFill>
                <a:effectLst/>
                <a:uLnTx/>
                <a:uFill>
                  <a:noFill/>
                </a:uFill>
                <a:latin typeface="Arial"/>
                <a:ea typeface="Open Sans"/>
                <a:cs typeface="Open Sans"/>
                <a:sym typeface="Open Sans"/>
              </a:rPr>
              <a:t>2</a:t>
            </a:r>
            <a:r>
              <a:rPr lang="nl-NL" sz="1600" dirty="0">
                <a:solidFill>
                  <a:srgbClr val="152946"/>
                </a:solidFill>
                <a:uFill>
                  <a:noFill/>
                </a:uFill>
                <a:latin typeface="Arial"/>
              </a:rPr>
              <a:t> wordt opgenomen</a:t>
            </a:r>
            <a:endParaRPr kumimoji="0" lang="nl-NL" sz="1600" b="0" i="0" u="none" strike="noStrike" kern="0" cap="none" spc="0" normalizeH="0" baseline="0" noProof="0" dirty="0">
              <a:ln>
                <a:noFill/>
              </a:ln>
              <a:solidFill>
                <a:srgbClr val="152946"/>
              </a:solidFill>
              <a:effectLst/>
              <a:uLnTx/>
              <a:uFill>
                <a:noFill/>
              </a:uFill>
              <a:latin typeface="Arial"/>
              <a:ea typeface="Open Sans"/>
              <a:cs typeface="Open Sans"/>
              <a:sym typeface="Open Sans"/>
            </a:endParaRP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CO</a:t>
            </a:r>
            <a:r>
              <a:rPr lang="nl-NL" sz="1600" baseline="-25000" dirty="0">
                <a:solidFill>
                  <a:srgbClr val="152946"/>
                </a:solidFill>
                <a:uFill>
                  <a:noFill/>
                </a:uFill>
                <a:latin typeface="Arial"/>
              </a:rPr>
              <a:t>2 </a:t>
            </a:r>
            <a:r>
              <a:rPr lang="nl-NL" sz="1600" dirty="0">
                <a:solidFill>
                  <a:srgbClr val="152946"/>
                </a:solidFill>
                <a:uFill>
                  <a:noFill/>
                </a:uFill>
                <a:latin typeface="Arial"/>
              </a:rPr>
              <a:t>wordt afgegeven</a:t>
            </a:r>
            <a:endParaRPr kumimoji="0" lang="nl-NL" sz="1600" b="0" i="0" u="none" strike="noStrike" kern="0" cap="none" spc="0" normalizeH="0" noProof="0" dirty="0">
              <a:ln>
                <a:noFill/>
              </a:ln>
              <a:solidFill>
                <a:srgbClr val="152946"/>
              </a:solidFill>
              <a:effectLst/>
              <a:uLnTx/>
              <a:uFill>
                <a:noFill/>
              </a:uFill>
              <a:latin typeface="Arial"/>
              <a:ea typeface="Open Sans"/>
              <a:cs typeface="Open Sans"/>
              <a:sym typeface="Open Sans"/>
            </a:endParaRPr>
          </a:p>
          <a:p>
            <a:pPr marL="285750" indent="-285750"/>
            <a:endParaRPr lang="nl-NL" sz="2000" dirty="0">
              <a:latin typeface="+mj-lt"/>
            </a:endParaRPr>
          </a:p>
          <a:p>
            <a:pPr marL="285750" indent="-285750"/>
            <a:r>
              <a:rPr lang="nl-NL" sz="2000" dirty="0">
                <a:latin typeface="+mj-lt"/>
              </a:rPr>
              <a:t>Belangrijk hiervoor</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kumimoji="0" lang="nl-NL" sz="1600" b="0" i="0" u="none" strike="noStrike" kern="0" cap="none" spc="0" normalizeH="0" baseline="0" noProof="0" dirty="0">
                <a:ln>
                  <a:noFill/>
                </a:ln>
                <a:solidFill>
                  <a:srgbClr val="152946"/>
                </a:solidFill>
                <a:effectLst/>
                <a:uLnTx/>
                <a:uFill>
                  <a:noFill/>
                </a:uFill>
                <a:latin typeface="Arial"/>
                <a:ea typeface="Open Sans"/>
                <a:cs typeface="Open Sans"/>
                <a:sym typeface="Open Sans"/>
              </a:rPr>
              <a:t>Longen voor in- en uitademing</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Bloed als transportmiddel</a:t>
            </a:r>
            <a:endParaRPr kumimoji="0" lang="nl-NL" sz="1600" b="0" i="0" u="none" strike="noStrike" kern="0" cap="none" spc="0" normalizeH="0" baseline="0" noProof="0" dirty="0">
              <a:ln>
                <a:noFill/>
              </a:ln>
              <a:solidFill>
                <a:srgbClr val="152946"/>
              </a:solidFill>
              <a:effectLst/>
              <a:uLnTx/>
              <a:uFill>
                <a:noFill/>
              </a:uFill>
              <a:latin typeface="Arial"/>
              <a:ea typeface="Open Sans"/>
              <a:cs typeface="Open Sans"/>
              <a:sym typeface="Open Sans"/>
            </a:endParaRPr>
          </a:p>
          <a:p>
            <a:pPr marL="0" indent="0">
              <a:buNone/>
            </a:pPr>
            <a:endParaRPr lang="nl-NL" sz="2000" dirty="0">
              <a:latin typeface="+mj-lt"/>
            </a:endParaRPr>
          </a:p>
          <a:p>
            <a:pPr marL="285750" indent="-285750"/>
            <a:endParaRPr lang="nl-NL" sz="2000" dirty="0">
              <a:latin typeface="+mj-lt"/>
            </a:endParaRPr>
          </a:p>
          <a:p>
            <a:pPr marL="285750" indent="-285750"/>
            <a:endParaRPr lang="nl-NL" sz="2000" dirty="0">
              <a:latin typeface="+mj-lt"/>
            </a:endParaRPr>
          </a:p>
        </p:txBody>
      </p:sp>
      <p:sp>
        <p:nvSpPr>
          <p:cNvPr id="952" name="Google Shape;952;p65"/>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Black" panose="020B0A04020102020204" pitchFamily="34" charset="0"/>
              </a:rPr>
              <a:t>Ademhaling</a:t>
            </a:r>
            <a:endParaRPr dirty="0">
              <a:latin typeface="Arial Black" panose="020B0A04020102020204" pitchFamily="34" charset="0"/>
            </a:endParaRPr>
          </a:p>
        </p:txBody>
      </p:sp>
    </p:spTree>
    <p:extLst>
      <p:ext uri="{BB962C8B-B14F-4D97-AF65-F5344CB8AC3E}">
        <p14:creationId xmlns:p14="http://schemas.microsoft.com/office/powerpoint/2010/main" val="190485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65"/>
          <p:cNvSpPr txBox="1">
            <a:spLocks noGrp="1"/>
          </p:cNvSpPr>
          <p:nvPr>
            <p:ph type="body" idx="1"/>
          </p:nvPr>
        </p:nvSpPr>
        <p:spPr>
          <a:xfrm>
            <a:off x="717150" y="1243325"/>
            <a:ext cx="7709700" cy="3362100"/>
          </a:xfrm>
          <a:prstGeom prst="rect">
            <a:avLst/>
          </a:prstGeom>
        </p:spPr>
        <p:txBody>
          <a:bodyPr spcFirstLastPara="1" wrap="square" lIns="91425" tIns="91425" rIns="91425" bIns="91425" anchor="t" anchorCtr="0">
            <a:noAutofit/>
          </a:bodyPr>
          <a:lstStyle/>
          <a:p>
            <a:pPr marL="285750" indent="-285750"/>
            <a:r>
              <a:rPr lang="nl-NL" sz="2000">
                <a:latin typeface="+mj-lt"/>
              </a:rPr>
              <a:t>Neus- of mondholte</a:t>
            </a:r>
          </a:p>
          <a:p>
            <a:pPr marL="285750" indent="-285750"/>
            <a:r>
              <a:rPr lang="nl-NL" sz="2000">
                <a:latin typeface="+mj-lt"/>
              </a:rPr>
              <a:t>Luchtpijp – trachea</a:t>
            </a:r>
          </a:p>
          <a:p>
            <a:pPr marL="285750" indent="-285750"/>
            <a:r>
              <a:rPr lang="nl-NL" sz="2000">
                <a:latin typeface="+mj-lt"/>
              </a:rPr>
              <a:t>Bronchioli</a:t>
            </a:r>
          </a:p>
          <a:p>
            <a:pPr marL="285750" indent="-285750"/>
            <a:r>
              <a:rPr lang="nl-NL" sz="2000">
                <a:latin typeface="+mj-lt"/>
              </a:rPr>
              <a:t>Longblaasjes – alveoli </a:t>
            </a:r>
          </a:p>
          <a:p>
            <a:pPr marL="0" indent="0">
              <a:buNone/>
            </a:pPr>
            <a:endParaRPr lang="nl-NL" sz="2000">
              <a:latin typeface="+mj-lt"/>
            </a:endParaRPr>
          </a:p>
          <a:p>
            <a:pPr marL="285750" indent="-285750"/>
            <a:endParaRPr lang="nl-NL" sz="2000">
              <a:latin typeface="+mj-lt"/>
            </a:endParaRPr>
          </a:p>
          <a:p>
            <a:pPr marL="285750" indent="-285750"/>
            <a:endParaRPr lang="nl-NL" sz="2000" dirty="0">
              <a:latin typeface="+mj-lt"/>
            </a:endParaRPr>
          </a:p>
        </p:txBody>
      </p:sp>
      <p:sp>
        <p:nvSpPr>
          <p:cNvPr id="952" name="Google Shape;952;p65"/>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a:latin typeface="Arial Black" panose="020B0A04020102020204" pitchFamily="34" charset="0"/>
              </a:rPr>
              <a:t>Ademhalingswegen</a:t>
            </a:r>
            <a:endParaRPr lang="nl-NL" dirty="0">
              <a:latin typeface="Arial Black" panose="020B0A04020102020204" pitchFamily="34" charset="0"/>
            </a:endParaRPr>
          </a:p>
        </p:txBody>
      </p:sp>
      <p:pic>
        <p:nvPicPr>
          <p:cNvPr id="1026" name="Picture 2" descr="Ademhalingsstelsel - Lesmateriaal - Wikiwijs">
            <a:extLst>
              <a:ext uri="{FF2B5EF4-FFF2-40B4-BE49-F238E27FC236}">
                <a16:creationId xmlns:a16="http://schemas.microsoft.com/office/drawing/2014/main" id="{6A548F8E-4106-4318-BC2B-2D52A30E56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6689"/>
            <a:ext cx="4491673" cy="492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00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5124" name="Picture 4" descr="Lungs, Trachea &amp; Bronchi | Carlson Stock Art">
            <a:extLst>
              <a:ext uri="{FF2B5EF4-FFF2-40B4-BE49-F238E27FC236}">
                <a16:creationId xmlns:a16="http://schemas.microsoft.com/office/drawing/2014/main" id="{590DB063-6E1B-45A5-9339-4E2473927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2538" y="0"/>
            <a:ext cx="66373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93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6146" name="Picture 2" descr="Afbeelding kan het volgende bevatten: de tekst 'Diagram of the Human Lungs Right Main Stem Bronchus Right Lobes Trachea hea Bronchioles Left fMain Stem Bronchus Bronchi Left Lobes Pleura Pleural Fluid Diaphragm Alveoli'">
            <a:extLst>
              <a:ext uri="{FF2B5EF4-FFF2-40B4-BE49-F238E27FC236}">
                <a16:creationId xmlns:a16="http://schemas.microsoft.com/office/drawing/2014/main" id="{20D283DD-6BCE-43D0-BDFC-141B9B9F8C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0"/>
            <a:ext cx="4440237" cy="5143500"/>
          </a:xfrm>
          <a:prstGeom prst="rect">
            <a:avLst/>
          </a:prstGeom>
          <a:noFill/>
          <a:extLst>
            <a:ext uri="{909E8E84-426E-40DD-AFC4-6F175D3DCCD1}">
              <a14:hiddenFill xmlns:a14="http://schemas.microsoft.com/office/drawing/2010/main">
                <a:solidFill>
                  <a:srgbClr val="FFFFFF"/>
                </a:solidFill>
              </a14:hiddenFill>
            </a:ext>
          </a:extLst>
        </p:spPr>
      </p:pic>
      <p:sp>
        <p:nvSpPr>
          <p:cNvPr id="951" name="Google Shape;951;p65"/>
          <p:cNvSpPr txBox="1">
            <a:spLocks noGrp="1"/>
          </p:cNvSpPr>
          <p:nvPr>
            <p:ph type="body" idx="1"/>
          </p:nvPr>
        </p:nvSpPr>
        <p:spPr>
          <a:xfrm>
            <a:off x="717150" y="1243325"/>
            <a:ext cx="7709700" cy="3362100"/>
          </a:xfrm>
          <a:prstGeom prst="rect">
            <a:avLst/>
          </a:prstGeom>
        </p:spPr>
        <p:txBody>
          <a:bodyPr spcFirstLastPara="1" wrap="square" lIns="91425" tIns="91425" rIns="91425" bIns="91425" anchor="t" anchorCtr="0">
            <a:noAutofit/>
          </a:bodyPr>
          <a:lstStyle/>
          <a:p>
            <a:pPr marL="0" indent="0">
              <a:buNone/>
            </a:pPr>
            <a:r>
              <a:rPr lang="nl-NL" sz="2000" b="1" dirty="0">
                <a:latin typeface="+mj-lt"/>
              </a:rPr>
              <a:t>Longen</a:t>
            </a:r>
          </a:p>
          <a:p>
            <a:pPr marL="285750" indent="-285750"/>
            <a:r>
              <a:rPr lang="nl-NL" sz="2000" dirty="0">
                <a:latin typeface="+mj-lt"/>
              </a:rPr>
              <a:t>Linker long: 2 kwabben</a:t>
            </a:r>
          </a:p>
          <a:p>
            <a:pPr marL="285750" indent="-285750"/>
            <a:r>
              <a:rPr lang="nl-NL" sz="2000" dirty="0">
                <a:latin typeface="+mj-lt"/>
              </a:rPr>
              <a:t>Rechter long: 3 kwabben</a:t>
            </a:r>
          </a:p>
          <a:p>
            <a:pPr marL="285750" indent="-285750"/>
            <a:r>
              <a:rPr lang="nl-NL" sz="2000" dirty="0">
                <a:latin typeface="+mj-lt"/>
              </a:rPr>
              <a:t>Bevatten ca. 400 miljoen alveoli</a:t>
            </a:r>
          </a:p>
          <a:p>
            <a:pPr marL="285750" indent="-285750"/>
            <a:r>
              <a:rPr lang="nl-NL" sz="2000" dirty="0">
                <a:latin typeface="+mj-lt"/>
              </a:rPr>
              <a:t>Pleurabladen </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kumimoji="0" lang="nl-NL" sz="1600" b="0" i="0" u="none" strike="noStrike" kern="0" cap="none" spc="0" normalizeH="0" baseline="0" noProof="0" dirty="0">
                <a:ln>
                  <a:noFill/>
                </a:ln>
                <a:solidFill>
                  <a:srgbClr val="152946"/>
                </a:solidFill>
                <a:effectLst/>
                <a:uLnTx/>
                <a:uFill>
                  <a:noFill/>
                </a:uFill>
                <a:latin typeface="Arial"/>
                <a:ea typeface="Open Sans"/>
                <a:cs typeface="Open Sans"/>
                <a:sym typeface="Open Sans"/>
              </a:rPr>
              <a:t>Longvlies</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Borstvlies</a:t>
            </a:r>
            <a:endParaRPr kumimoji="0" lang="nl-NL" sz="1600" b="0" i="0" u="none" strike="noStrike" kern="0" cap="none" spc="0" normalizeH="0" noProof="0" dirty="0">
              <a:ln>
                <a:noFill/>
              </a:ln>
              <a:solidFill>
                <a:srgbClr val="152946"/>
              </a:solidFill>
              <a:effectLst/>
              <a:uLnTx/>
              <a:uFill>
                <a:noFill/>
              </a:uFill>
              <a:latin typeface="Arial"/>
              <a:ea typeface="Open Sans"/>
              <a:cs typeface="Open Sans"/>
              <a:sym typeface="Open Sans"/>
            </a:endParaRPr>
          </a:p>
          <a:p>
            <a:pPr marL="285750" indent="-285750"/>
            <a:r>
              <a:rPr lang="nl-NL" sz="2000" dirty="0">
                <a:latin typeface="+mj-lt"/>
              </a:rPr>
              <a:t>Pleuraholte</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kumimoji="0" lang="nl-NL" sz="1600" b="0" i="0" u="none" strike="noStrike" kern="0" cap="none" spc="0" normalizeH="0" baseline="0" noProof="0" dirty="0">
                <a:ln>
                  <a:noFill/>
                </a:ln>
                <a:solidFill>
                  <a:srgbClr val="152946"/>
                </a:solidFill>
                <a:effectLst/>
                <a:uLnTx/>
                <a:uFill>
                  <a:noFill/>
                </a:uFill>
                <a:latin typeface="Arial"/>
                <a:ea typeface="Open Sans"/>
                <a:cs typeface="Open Sans"/>
                <a:sym typeface="Open Sans"/>
              </a:rPr>
              <a:t>Ruimte tussen long- en borstvlies</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Gevuld met lymfeachtige vloeistof</a:t>
            </a:r>
          </a:p>
          <a:p>
            <a:pPr marL="285750" indent="-285750"/>
            <a:r>
              <a:rPr lang="nl-NL" sz="2000" dirty="0">
                <a:latin typeface="+mj-lt"/>
              </a:rPr>
              <a:t>Inspiratie = inademing</a:t>
            </a:r>
          </a:p>
          <a:p>
            <a:pPr marL="285750" indent="-285750"/>
            <a:r>
              <a:rPr lang="nl-NL" sz="2000" dirty="0">
                <a:latin typeface="+mj-lt"/>
              </a:rPr>
              <a:t>Expiratie = uitademing</a:t>
            </a:r>
            <a:endParaRPr lang="nl-NL" sz="1600" dirty="0">
              <a:latin typeface="+mj-lt"/>
            </a:endParaRPr>
          </a:p>
          <a:p>
            <a:pPr marL="265113" marR="0" lvl="2" indent="0" algn="l" defTabSz="914400" rtl="0" eaLnBrk="1" fontAlgn="auto" latinLnBrk="0" hangingPunct="1">
              <a:lnSpc>
                <a:spcPct val="100000"/>
              </a:lnSpc>
              <a:spcBef>
                <a:spcPts val="0"/>
              </a:spcBef>
              <a:spcAft>
                <a:spcPts val="0"/>
              </a:spcAft>
              <a:buClr>
                <a:srgbClr val="77D9F9"/>
              </a:buClr>
              <a:buSzPts val="1500"/>
              <a:buNone/>
              <a:tabLst/>
              <a:defRPr/>
            </a:pPr>
            <a:endParaRPr kumimoji="0" lang="nl-NL" sz="1600" b="0" i="0" u="none" strike="noStrike" kern="0" cap="none" spc="0" normalizeH="0" noProof="0" dirty="0">
              <a:ln>
                <a:noFill/>
              </a:ln>
              <a:solidFill>
                <a:srgbClr val="152946"/>
              </a:solidFill>
              <a:effectLst/>
              <a:uLnTx/>
              <a:uFill>
                <a:noFill/>
              </a:uFill>
              <a:latin typeface="Arial"/>
              <a:ea typeface="Open Sans"/>
              <a:cs typeface="Open Sans"/>
              <a:sym typeface="Open Sans"/>
            </a:endParaRPr>
          </a:p>
          <a:p>
            <a:pPr marL="0" indent="0">
              <a:buNone/>
            </a:pPr>
            <a:endParaRPr lang="nl-NL" sz="2000" dirty="0">
              <a:latin typeface="+mj-lt"/>
            </a:endParaRPr>
          </a:p>
          <a:p>
            <a:pPr marL="285750" indent="-285750"/>
            <a:endParaRPr lang="nl-NL" sz="2000" dirty="0">
              <a:latin typeface="+mj-lt"/>
            </a:endParaRPr>
          </a:p>
          <a:p>
            <a:pPr marL="285750" indent="-285750"/>
            <a:endParaRPr lang="nl-NL" sz="2000" dirty="0">
              <a:latin typeface="+mj-lt"/>
            </a:endParaRPr>
          </a:p>
        </p:txBody>
      </p:sp>
      <p:sp>
        <p:nvSpPr>
          <p:cNvPr id="952" name="Google Shape;952;p65"/>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Black" panose="020B0A04020102020204" pitchFamily="34" charset="0"/>
              </a:rPr>
              <a:t>Ademhalingswegen</a:t>
            </a:r>
            <a:endParaRPr dirty="0">
              <a:latin typeface="Arial Black" panose="020B0A04020102020204" pitchFamily="34" charset="0"/>
            </a:endParaRPr>
          </a:p>
        </p:txBody>
      </p:sp>
    </p:spTree>
    <p:extLst>
      <p:ext uri="{BB962C8B-B14F-4D97-AF65-F5344CB8AC3E}">
        <p14:creationId xmlns:p14="http://schemas.microsoft.com/office/powerpoint/2010/main" val="1672786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65"/>
          <p:cNvSpPr txBox="1">
            <a:spLocks noGrp="1"/>
          </p:cNvSpPr>
          <p:nvPr>
            <p:ph type="body" idx="1"/>
          </p:nvPr>
        </p:nvSpPr>
        <p:spPr>
          <a:xfrm>
            <a:off x="717150" y="1243325"/>
            <a:ext cx="7709700" cy="3362100"/>
          </a:xfrm>
          <a:prstGeom prst="rect">
            <a:avLst/>
          </a:prstGeom>
        </p:spPr>
        <p:txBody>
          <a:bodyPr spcFirstLastPara="1" wrap="square" lIns="91425" tIns="91425" rIns="91425" bIns="91425" anchor="t" anchorCtr="0">
            <a:noAutofit/>
          </a:bodyPr>
          <a:lstStyle/>
          <a:p>
            <a:pPr marL="285750" indent="-285750"/>
            <a:r>
              <a:rPr lang="nl-NL" sz="2000" dirty="0">
                <a:latin typeface="+mj-lt"/>
              </a:rPr>
              <a:t>Alveoli</a:t>
            </a:r>
          </a:p>
          <a:p>
            <a:pPr marL="285750" indent="-285750"/>
            <a:r>
              <a:rPr lang="nl-NL" sz="2000" dirty="0">
                <a:latin typeface="+mj-lt"/>
              </a:rPr>
              <a:t>Kleinste capillairen</a:t>
            </a:r>
          </a:p>
          <a:p>
            <a:pPr marL="285750" indent="-285750"/>
            <a:r>
              <a:rPr lang="nl-NL" sz="2000" dirty="0">
                <a:latin typeface="+mj-lt"/>
              </a:rPr>
              <a:t>Diffusie (vermenging van gassen)</a:t>
            </a:r>
          </a:p>
          <a:p>
            <a:pPr marL="285750" indent="-285750"/>
            <a:r>
              <a:rPr lang="nl-NL" sz="2000" dirty="0">
                <a:latin typeface="+mj-lt"/>
              </a:rPr>
              <a:t>Hemoglobine bindt O</a:t>
            </a:r>
            <a:r>
              <a:rPr lang="nl-NL" sz="2000" baseline="-25000" dirty="0">
                <a:latin typeface="+mj-lt"/>
              </a:rPr>
              <a:t>2</a:t>
            </a:r>
            <a:r>
              <a:rPr lang="nl-NL" sz="2000" dirty="0">
                <a:latin typeface="+mj-lt"/>
              </a:rPr>
              <a:t> en CO</a:t>
            </a:r>
            <a:r>
              <a:rPr lang="nl-NL" sz="2000" baseline="-25000" dirty="0">
                <a:latin typeface="+mj-lt"/>
              </a:rPr>
              <a:t>2</a:t>
            </a:r>
            <a:r>
              <a:rPr lang="nl-NL" sz="2000" dirty="0">
                <a:latin typeface="+mj-lt"/>
              </a:rPr>
              <a:t> </a:t>
            </a:r>
          </a:p>
          <a:p>
            <a:pPr marL="285750" indent="-285750"/>
            <a:r>
              <a:rPr lang="nl-NL" sz="2000" dirty="0">
                <a:latin typeface="+mj-lt"/>
              </a:rPr>
              <a:t>Gaswisseling bepaald door:</a:t>
            </a:r>
            <a:endParaRPr kumimoji="0" lang="nl-NL" sz="1600" b="0" i="0" u="none" strike="noStrike" kern="0" cap="none" spc="0" normalizeH="0" baseline="0" noProof="0" dirty="0">
              <a:ln>
                <a:noFill/>
              </a:ln>
              <a:solidFill>
                <a:srgbClr val="152946"/>
              </a:solidFill>
              <a:effectLst/>
              <a:uLnTx/>
              <a:uFill>
                <a:noFill/>
              </a:uFill>
              <a:latin typeface="Arial"/>
              <a:ea typeface="Open Sans"/>
              <a:cs typeface="Open Sans"/>
              <a:sym typeface="Open Sans"/>
            </a:endParaRP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Grootte van spanningsverschil</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Beschikbare alveolaire capaciteit (kwantiteit)</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Toestand alveolaire capaciteit (kwaliteit)</a:t>
            </a:r>
          </a:p>
          <a:p>
            <a:pPr marL="265113" marR="0" lvl="2" indent="0" algn="l" defTabSz="914400" rtl="0" eaLnBrk="1" fontAlgn="auto" latinLnBrk="0" hangingPunct="1">
              <a:lnSpc>
                <a:spcPct val="100000"/>
              </a:lnSpc>
              <a:spcBef>
                <a:spcPts val="0"/>
              </a:spcBef>
              <a:spcAft>
                <a:spcPts val="0"/>
              </a:spcAft>
              <a:buClr>
                <a:srgbClr val="77D9F9"/>
              </a:buClr>
              <a:buSzPts val="1500"/>
              <a:buNone/>
              <a:tabLst/>
              <a:defRPr/>
            </a:pPr>
            <a:endParaRPr kumimoji="0" lang="nl-NL" sz="1600" b="0" i="0" u="none" strike="noStrike" kern="0" cap="none" spc="0" normalizeH="0" noProof="0" dirty="0">
              <a:ln>
                <a:noFill/>
              </a:ln>
              <a:solidFill>
                <a:srgbClr val="152946"/>
              </a:solidFill>
              <a:effectLst/>
              <a:uLnTx/>
              <a:uFill>
                <a:noFill/>
              </a:uFill>
              <a:latin typeface="Arial"/>
              <a:ea typeface="Open Sans"/>
              <a:cs typeface="Open Sans"/>
              <a:sym typeface="Open Sans"/>
            </a:endParaRPr>
          </a:p>
          <a:p>
            <a:pPr marL="0" indent="0">
              <a:buNone/>
            </a:pPr>
            <a:endParaRPr lang="nl-NL" sz="2000" dirty="0">
              <a:latin typeface="+mj-lt"/>
            </a:endParaRPr>
          </a:p>
          <a:p>
            <a:pPr marL="285750" indent="-285750"/>
            <a:endParaRPr lang="nl-NL" sz="2000" dirty="0">
              <a:latin typeface="+mj-lt"/>
            </a:endParaRPr>
          </a:p>
          <a:p>
            <a:pPr marL="285750" indent="-285750"/>
            <a:endParaRPr lang="nl-NL" sz="2000" dirty="0">
              <a:latin typeface="+mj-lt"/>
            </a:endParaRPr>
          </a:p>
        </p:txBody>
      </p:sp>
      <p:sp>
        <p:nvSpPr>
          <p:cNvPr id="952" name="Google Shape;952;p65"/>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Black" panose="020B0A04020102020204" pitchFamily="34" charset="0"/>
              </a:rPr>
              <a:t>Gaswisseling</a:t>
            </a:r>
            <a:endParaRPr dirty="0">
              <a:latin typeface="Arial Black" panose="020B0A04020102020204" pitchFamily="34" charset="0"/>
            </a:endParaRPr>
          </a:p>
        </p:txBody>
      </p:sp>
    </p:spTree>
    <p:extLst>
      <p:ext uri="{BB962C8B-B14F-4D97-AF65-F5344CB8AC3E}">
        <p14:creationId xmlns:p14="http://schemas.microsoft.com/office/powerpoint/2010/main" val="2117399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2" name="Google Shape;952;p65"/>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Black" panose="020B0A04020102020204" pitchFamily="34" charset="0"/>
              </a:rPr>
              <a:t>Gaswisseling</a:t>
            </a:r>
            <a:endParaRPr dirty="0">
              <a:latin typeface="Arial Black" panose="020B0A04020102020204" pitchFamily="34" charset="0"/>
            </a:endParaRPr>
          </a:p>
        </p:txBody>
      </p:sp>
      <p:pic>
        <p:nvPicPr>
          <p:cNvPr id="7174" name="Picture 6" descr="Mechanism of Respiration in Human - Microbiology Notes">
            <a:extLst>
              <a:ext uri="{FF2B5EF4-FFF2-40B4-BE49-F238E27FC236}">
                <a16:creationId xmlns:a16="http://schemas.microsoft.com/office/drawing/2014/main" id="{AFD7C266-9DCC-4298-A7F2-A32F77A64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7500"/>
            <a:ext cx="7704000" cy="513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18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65"/>
          <p:cNvSpPr txBox="1">
            <a:spLocks noGrp="1"/>
          </p:cNvSpPr>
          <p:nvPr>
            <p:ph type="body" idx="1"/>
          </p:nvPr>
        </p:nvSpPr>
        <p:spPr>
          <a:xfrm>
            <a:off x="717150" y="1243325"/>
            <a:ext cx="7709700" cy="3362100"/>
          </a:xfrm>
          <a:prstGeom prst="rect">
            <a:avLst/>
          </a:prstGeom>
        </p:spPr>
        <p:txBody>
          <a:bodyPr spcFirstLastPara="1" wrap="square" lIns="91425" tIns="91425" rIns="91425" bIns="91425" anchor="t" anchorCtr="0">
            <a:noAutofit/>
          </a:bodyPr>
          <a:lstStyle/>
          <a:p>
            <a:pPr marL="285750" indent="-285750"/>
            <a:r>
              <a:rPr lang="nl-NL" sz="2000" dirty="0">
                <a:latin typeface="+mj-lt"/>
              </a:rPr>
              <a:t>Ademcentrum in hersenstam</a:t>
            </a:r>
          </a:p>
          <a:p>
            <a:pPr marL="285750" indent="-285750"/>
            <a:r>
              <a:rPr lang="nl-NL" sz="2000" dirty="0">
                <a:latin typeface="+mj-lt"/>
              </a:rPr>
              <a:t>Nervus vagus 10</a:t>
            </a:r>
            <a:r>
              <a:rPr lang="nl-NL" sz="2000" baseline="30000" dirty="0">
                <a:latin typeface="+mj-lt"/>
              </a:rPr>
              <a:t>e</a:t>
            </a:r>
            <a:r>
              <a:rPr lang="nl-NL" sz="2000" dirty="0">
                <a:latin typeface="+mj-lt"/>
              </a:rPr>
              <a:t> hersenzenuw parasympatische zenuwstelsel</a:t>
            </a:r>
          </a:p>
          <a:p>
            <a:pPr marL="285750" indent="-285750"/>
            <a:r>
              <a:rPr lang="nl-NL" sz="2000" dirty="0">
                <a:latin typeface="+mj-lt"/>
              </a:rPr>
              <a:t>Informatie:</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Receptoren registreren CO</a:t>
            </a:r>
            <a:r>
              <a:rPr lang="nl-NL" sz="1600" baseline="-25000" dirty="0">
                <a:solidFill>
                  <a:srgbClr val="152946"/>
                </a:solidFill>
                <a:uFill>
                  <a:noFill/>
                </a:uFill>
                <a:latin typeface="Arial"/>
              </a:rPr>
              <a:t>2</a:t>
            </a:r>
            <a:r>
              <a:rPr lang="nl-NL" sz="1600" dirty="0">
                <a:solidFill>
                  <a:srgbClr val="152946"/>
                </a:solidFill>
                <a:uFill>
                  <a:noFill/>
                </a:uFill>
                <a:latin typeface="Arial"/>
              </a:rPr>
              <a:t> in het bloed</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Informatie komt in de hersenstam</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Ademcentrum wordt geprikkeld</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sz="1600" dirty="0">
                <a:solidFill>
                  <a:srgbClr val="152946"/>
                </a:solidFill>
                <a:uFill>
                  <a:noFill/>
                </a:uFill>
                <a:latin typeface="Arial"/>
              </a:rPr>
              <a:t>Ademhaling past zich aan</a:t>
            </a: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endParaRPr lang="nl-NL" sz="1600" dirty="0">
              <a:solidFill>
                <a:srgbClr val="152946"/>
              </a:solidFill>
              <a:uFill>
                <a:noFill/>
              </a:uFill>
              <a:latin typeface="Arial"/>
            </a:endParaRPr>
          </a:p>
          <a:p>
            <a:pPr marL="627063" marR="0" lvl="2" indent="-361950" algn="l" defTabSz="914400" rtl="0" eaLnBrk="1" fontAlgn="auto" latinLnBrk="0" hangingPunct="1">
              <a:lnSpc>
                <a:spcPct val="100000"/>
              </a:lnSpc>
              <a:spcBef>
                <a:spcPts val="0"/>
              </a:spcBef>
              <a:spcAft>
                <a:spcPts val="0"/>
              </a:spcAft>
              <a:buClr>
                <a:srgbClr val="77D9F9"/>
              </a:buClr>
              <a:buSzPts val="1500"/>
              <a:buFont typeface="Calibri" panose="020F0502020204030204" pitchFamily="34" charset="0"/>
              <a:buChar char="-"/>
              <a:tabLst/>
              <a:defRPr/>
            </a:pPr>
            <a:r>
              <a:rPr lang="nl-NL" dirty="0">
                <a:solidFill>
                  <a:srgbClr val="152946"/>
                </a:solidFill>
                <a:uFill>
                  <a:noFill/>
                </a:uFill>
                <a:latin typeface="Arial"/>
              </a:rPr>
              <a:t>Wil je de nervus vagus kalmeren dan breng je je ademhaling naar beneden door langer uit te ademen dan in te ademen. Het hele parasympatische systeem wordt dan gekalmeerd en bevorderd een staat van ontspanning.</a:t>
            </a:r>
          </a:p>
          <a:p>
            <a:pPr marL="0" indent="0">
              <a:buNone/>
            </a:pPr>
            <a:endParaRPr lang="nl-NL" sz="2000" dirty="0">
              <a:latin typeface="+mj-lt"/>
            </a:endParaRPr>
          </a:p>
        </p:txBody>
      </p:sp>
      <p:sp>
        <p:nvSpPr>
          <p:cNvPr id="952" name="Google Shape;952;p65"/>
          <p:cNvSpPr txBox="1">
            <a:spLocks noGrp="1"/>
          </p:cNvSpPr>
          <p:nvPr>
            <p:ph type="title"/>
          </p:nvPr>
        </p:nvSpPr>
        <p:spPr>
          <a:xfrm>
            <a:off x="720000" y="411609"/>
            <a:ext cx="7704000" cy="60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Arial Black" panose="020B0A04020102020204" pitchFamily="34" charset="0"/>
              </a:rPr>
              <a:t>Regulatie ademhaling</a:t>
            </a:r>
            <a:endParaRPr dirty="0">
              <a:latin typeface="Arial Black" panose="020B0A04020102020204" pitchFamily="34" charset="0"/>
            </a:endParaRPr>
          </a:p>
        </p:txBody>
      </p:sp>
    </p:spTree>
    <p:extLst>
      <p:ext uri="{BB962C8B-B14F-4D97-AF65-F5344CB8AC3E}">
        <p14:creationId xmlns:p14="http://schemas.microsoft.com/office/powerpoint/2010/main" val="899243956"/>
      </p:ext>
    </p:extLst>
  </p:cSld>
  <p:clrMapOvr>
    <a:masterClrMapping/>
  </p:clrMapOvr>
</p:sld>
</file>

<file path=ppt/theme/theme1.xml><?xml version="1.0" encoding="utf-8"?>
<a:theme xmlns:a="http://schemas.openxmlformats.org/drawingml/2006/main" name="Latest Medical Advances by Slidesgo">
  <a:themeElements>
    <a:clrScheme name="Simple Light">
      <a:dk1>
        <a:srgbClr val="152946"/>
      </a:dk1>
      <a:lt1>
        <a:srgbClr val="FFFFFF"/>
      </a:lt1>
      <a:dk2>
        <a:srgbClr val="000000"/>
      </a:dk2>
      <a:lt2>
        <a:srgbClr val="77D9F9"/>
      </a:lt2>
      <a:accent1>
        <a:srgbClr val="77D9F9"/>
      </a:accent1>
      <a:accent2>
        <a:srgbClr val="F3F3F3"/>
      </a:accent2>
      <a:accent3>
        <a:srgbClr val="0B203D"/>
      </a:accent3>
      <a:accent4>
        <a:srgbClr val="000000"/>
      </a:accent4>
      <a:accent5>
        <a:srgbClr val="D9D9D9"/>
      </a:accent5>
      <a:accent6>
        <a:srgbClr val="B9EEFF"/>
      </a:accent6>
      <a:hlink>
        <a:srgbClr val="15294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3790</TotalTime>
  <Words>567</Words>
  <Application>Microsoft Office PowerPoint</Application>
  <PresentationFormat>Diavoorstelling (16:9)</PresentationFormat>
  <Paragraphs>153</Paragraphs>
  <Slides>20</Slides>
  <Notes>20</Notes>
  <HiddenSlides>0</HiddenSlides>
  <MMClips>0</MMClips>
  <ScaleCrop>false</ScaleCrop>
  <HeadingPairs>
    <vt:vector size="6" baseType="variant">
      <vt:variant>
        <vt:lpstr>Gebruikte lettertypen</vt:lpstr>
      </vt:variant>
      <vt:variant>
        <vt:i4>13</vt:i4>
      </vt:variant>
      <vt:variant>
        <vt:lpstr>Thema</vt:lpstr>
      </vt:variant>
      <vt:variant>
        <vt:i4>1</vt:i4>
      </vt:variant>
      <vt:variant>
        <vt:lpstr>Diatitels</vt:lpstr>
      </vt:variant>
      <vt:variant>
        <vt:i4>20</vt:i4>
      </vt:variant>
    </vt:vector>
  </HeadingPairs>
  <TitlesOfParts>
    <vt:vector size="34" baseType="lpstr">
      <vt:lpstr>Arial Black</vt:lpstr>
      <vt:lpstr>Verdana</vt:lpstr>
      <vt:lpstr>Times New Roman</vt:lpstr>
      <vt:lpstr>Arial Narrow</vt:lpstr>
      <vt:lpstr>Thasadith</vt:lpstr>
      <vt:lpstr>Calibri</vt:lpstr>
      <vt:lpstr>Raleway Thin</vt:lpstr>
      <vt:lpstr>Roboto Condensed Light</vt:lpstr>
      <vt:lpstr>Arial</vt:lpstr>
      <vt:lpstr>PT Serif</vt:lpstr>
      <vt:lpstr>Nunito Light</vt:lpstr>
      <vt:lpstr>Fjalla One</vt:lpstr>
      <vt:lpstr>Open Sans</vt:lpstr>
      <vt:lpstr>Latest Medical Advances by Slidesgo</vt:lpstr>
      <vt:lpstr>HULP ADEMHALINGS  SPIEREN  Nynke Entzinger en Wietske Wind </vt:lpstr>
      <vt:lpstr>Leerdoelen</vt:lpstr>
      <vt:lpstr>Ademhaling</vt:lpstr>
      <vt:lpstr>Ademhalingswegen</vt:lpstr>
      <vt:lpstr>PowerPoint-presentatie</vt:lpstr>
      <vt:lpstr>Ademhalingswegen</vt:lpstr>
      <vt:lpstr>Gaswisseling</vt:lpstr>
      <vt:lpstr>Gaswisseling</vt:lpstr>
      <vt:lpstr>Regulatie ademhaling</vt:lpstr>
      <vt:lpstr>Ademhaling</vt:lpstr>
      <vt:lpstr>PowerPoint-presentatie</vt:lpstr>
      <vt:lpstr>Ademhaling</vt:lpstr>
      <vt:lpstr>Ademhaling</vt:lpstr>
      <vt:lpstr>Feitjes over ademen</vt:lpstr>
      <vt:lpstr>Hoe kunnen hulpademhalings spieren verhoogde spiertonus krijgen? </vt:lpstr>
      <vt:lpstr>Ademhaling</vt:lpstr>
      <vt:lpstr>Hulpademhalingsspieren masseren</vt:lpstr>
      <vt:lpstr> Praktijk</vt:lpstr>
      <vt:lpstr>Introduction</vt:lpstr>
      <vt:lpstr>Filmpje scalenispieren en stretchoefeningen voor deze nek-halsspieren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SPIJSVERTERING</dc:title>
  <dc:creator>kees-geartsje</dc:creator>
  <cp:lastModifiedBy>Wietske Wind-Muurling</cp:lastModifiedBy>
  <cp:revision>258</cp:revision>
  <dcterms:modified xsi:type="dcterms:W3CDTF">2024-11-18T08:30:12Z</dcterms:modified>
</cp:coreProperties>
</file>